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arsabio.jimdo.com/" TargetMode="External"/><Relationship Id="rId2" Type="http://schemas.openxmlformats.org/officeDocument/2006/relationships/hyperlink" Target="http://crimeainwar.jimd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rodsaki.jimd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653136"/>
            <a:ext cx="7776863" cy="1752600"/>
          </a:xfrm>
        </p:spPr>
        <p:txBody>
          <a:bodyPr/>
          <a:lstStyle/>
          <a:p>
            <a:r>
              <a:rPr lang="ru-RU" dirty="0" smtClean="0"/>
              <a:t>Рисунок учащегося 6 класса</a:t>
            </a:r>
          </a:p>
          <a:p>
            <a:r>
              <a:rPr lang="ru-RU" dirty="0" smtClean="0"/>
              <a:t>Работа в графическом редакторе </a:t>
            </a:r>
            <a:r>
              <a:rPr lang="en-US" dirty="0" smtClean="0"/>
              <a:t>Paint</a:t>
            </a:r>
            <a:endParaRPr lang="ru-RU" dirty="0"/>
          </a:p>
        </p:txBody>
      </p:sp>
      <p:pic>
        <p:nvPicPr>
          <p:cNvPr id="4" name="Picture 2" descr="H:\Школа\зевадинов лену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45178" cy="375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72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Далее Вы увидите работу в </a:t>
            </a:r>
            <a:r>
              <a:rPr lang="en-US" dirty="0" smtClean="0"/>
              <a:t>MS Power Point </a:t>
            </a:r>
            <a:r>
              <a:rPr lang="ru-RU" dirty="0" smtClean="0"/>
              <a:t>учащихся 7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38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 rot="18311160">
            <a:off x="3152293" y="5108915"/>
            <a:ext cx="197018" cy="141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9" name="Пятно 1 38"/>
          <p:cNvSpPr/>
          <p:nvPr/>
        </p:nvSpPr>
        <p:spPr>
          <a:xfrm>
            <a:off x="1397721" y="3429951"/>
            <a:ext cx="942976" cy="161726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Пятно 1 37"/>
          <p:cNvSpPr/>
          <p:nvPr/>
        </p:nvSpPr>
        <p:spPr>
          <a:xfrm>
            <a:off x="3941490" y="2807975"/>
            <a:ext cx="953256" cy="205808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ятно 1 36"/>
          <p:cNvSpPr/>
          <p:nvPr/>
        </p:nvSpPr>
        <p:spPr>
          <a:xfrm>
            <a:off x="7734340" y="3847640"/>
            <a:ext cx="1416506" cy="245274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8248918" y="5706223"/>
            <a:ext cx="46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ЛЕС</a:t>
            </a:r>
            <a:endParaRPr lang="uk-UA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139854" y="5706223"/>
            <a:ext cx="685800" cy="3594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Лес</a:t>
            </a:r>
            <a:endParaRPr lang="uk-UA" dirty="0"/>
          </a:p>
        </p:txBody>
      </p:sp>
      <p:sp>
        <p:nvSpPr>
          <p:cNvPr id="19" name="Минус 18"/>
          <p:cNvSpPr/>
          <p:nvPr/>
        </p:nvSpPr>
        <p:spPr>
          <a:xfrm rot="16200000">
            <a:off x="7970819" y="6334725"/>
            <a:ext cx="1023870" cy="257984"/>
          </a:xfrm>
          <a:prstGeom prst="mathMinus">
            <a:avLst/>
          </a:prstGeom>
          <a:solidFill>
            <a:srgbClr val="FF0000"/>
          </a:solidFill>
          <a:ln w="19050" cmpd="dbl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2154728" y="6112267"/>
            <a:ext cx="5480036" cy="79972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Минус 20"/>
          <p:cNvSpPr/>
          <p:nvPr/>
        </p:nvSpPr>
        <p:spPr>
          <a:xfrm rot="16200000">
            <a:off x="1246474" y="5093443"/>
            <a:ext cx="2413000" cy="790002"/>
          </a:xfrm>
          <a:prstGeom prst="mathMinus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олилиния 24"/>
          <p:cNvSpPr/>
          <p:nvPr/>
        </p:nvSpPr>
        <p:spPr>
          <a:xfrm>
            <a:off x="2490482" y="3913643"/>
            <a:ext cx="825986" cy="736600"/>
          </a:xfrm>
          <a:custGeom>
            <a:avLst/>
            <a:gdLst>
              <a:gd name="connsiteX0" fmla="*/ 0 w 1028700"/>
              <a:gd name="connsiteY0" fmla="*/ 736741 h 787541"/>
              <a:gd name="connsiteX1" fmla="*/ 241300 w 1028700"/>
              <a:gd name="connsiteY1" fmla="*/ 141 h 787541"/>
              <a:gd name="connsiteX2" fmla="*/ 1028700 w 1028700"/>
              <a:gd name="connsiteY2" fmla="*/ 787541 h 787541"/>
              <a:gd name="connsiteX3" fmla="*/ 1028700 w 1028700"/>
              <a:gd name="connsiteY3" fmla="*/ 787541 h 787541"/>
              <a:gd name="connsiteX4" fmla="*/ 558800 w 1028700"/>
              <a:gd name="connsiteY4" fmla="*/ 241441 h 787541"/>
              <a:gd name="connsiteX5" fmla="*/ 711200 w 1028700"/>
              <a:gd name="connsiteY5" fmla="*/ 406541 h 78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787541">
                <a:moveTo>
                  <a:pt x="0" y="736741"/>
                </a:moveTo>
                <a:cubicBezTo>
                  <a:pt x="34925" y="364207"/>
                  <a:pt x="69850" y="-8326"/>
                  <a:pt x="241300" y="141"/>
                </a:cubicBezTo>
                <a:cubicBezTo>
                  <a:pt x="412750" y="8608"/>
                  <a:pt x="1028700" y="787541"/>
                  <a:pt x="1028700" y="787541"/>
                </a:cubicBezTo>
                <a:lnTo>
                  <a:pt x="1028700" y="787541"/>
                </a:lnTo>
                <a:lnTo>
                  <a:pt x="558800" y="241441"/>
                </a:lnTo>
                <a:cubicBezTo>
                  <a:pt x="505883" y="177941"/>
                  <a:pt x="711200" y="406541"/>
                  <a:pt x="711200" y="406541"/>
                </a:cubicBez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Дуга 25"/>
          <p:cNvSpPr/>
          <p:nvPr/>
        </p:nvSpPr>
        <p:spPr>
          <a:xfrm rot="13066351">
            <a:off x="2832489" y="4009858"/>
            <a:ext cx="809004" cy="944909"/>
          </a:xfrm>
          <a:prstGeom prst="arc">
            <a:avLst>
              <a:gd name="adj1" fmla="val 16200000"/>
              <a:gd name="adj2" fmla="val 2384"/>
            </a:avLst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олилиния 27"/>
          <p:cNvSpPr/>
          <p:nvPr/>
        </p:nvSpPr>
        <p:spPr>
          <a:xfrm>
            <a:off x="1895596" y="4263531"/>
            <a:ext cx="561975" cy="741224"/>
          </a:xfrm>
          <a:custGeom>
            <a:avLst/>
            <a:gdLst>
              <a:gd name="connsiteX0" fmla="*/ 749300 w 749300"/>
              <a:gd name="connsiteY0" fmla="*/ 296724 h 741224"/>
              <a:gd name="connsiteX1" fmla="*/ 482600 w 749300"/>
              <a:gd name="connsiteY1" fmla="*/ 17324 h 741224"/>
              <a:gd name="connsiteX2" fmla="*/ 0 w 749300"/>
              <a:gd name="connsiteY2" fmla="*/ 741224 h 741224"/>
              <a:gd name="connsiteX3" fmla="*/ 0 w 749300"/>
              <a:gd name="connsiteY3" fmla="*/ 741224 h 74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300" h="741224">
                <a:moveTo>
                  <a:pt x="749300" y="296724"/>
                </a:moveTo>
                <a:cubicBezTo>
                  <a:pt x="678391" y="119982"/>
                  <a:pt x="607483" y="-56759"/>
                  <a:pt x="482600" y="17324"/>
                </a:cubicBezTo>
                <a:cubicBezTo>
                  <a:pt x="357717" y="91407"/>
                  <a:pt x="0" y="741224"/>
                  <a:pt x="0" y="741224"/>
                </a:cubicBezTo>
                <a:lnTo>
                  <a:pt x="0" y="741224"/>
                </a:ln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олилиния 28"/>
          <p:cNvSpPr/>
          <p:nvPr/>
        </p:nvSpPr>
        <p:spPr>
          <a:xfrm>
            <a:off x="1767679" y="4025864"/>
            <a:ext cx="691801" cy="577417"/>
          </a:xfrm>
          <a:custGeom>
            <a:avLst/>
            <a:gdLst>
              <a:gd name="connsiteX0" fmla="*/ 876300 w 876300"/>
              <a:gd name="connsiteY0" fmla="*/ 609651 h 609651"/>
              <a:gd name="connsiteX1" fmla="*/ 723900 w 876300"/>
              <a:gd name="connsiteY1" fmla="*/ 51 h 609651"/>
              <a:gd name="connsiteX2" fmla="*/ 0 w 876300"/>
              <a:gd name="connsiteY2" fmla="*/ 571551 h 609651"/>
              <a:gd name="connsiteX3" fmla="*/ 0 w 876300"/>
              <a:gd name="connsiteY3" fmla="*/ 571551 h 6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609651">
                <a:moveTo>
                  <a:pt x="876300" y="609651"/>
                </a:moveTo>
                <a:cubicBezTo>
                  <a:pt x="873125" y="308026"/>
                  <a:pt x="869950" y="6401"/>
                  <a:pt x="723900" y="51"/>
                </a:cubicBezTo>
                <a:cubicBezTo>
                  <a:pt x="577850" y="-6299"/>
                  <a:pt x="0" y="571551"/>
                  <a:pt x="0" y="571551"/>
                </a:cubicBezTo>
                <a:lnTo>
                  <a:pt x="0" y="571551"/>
                </a:ln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2370347" y="5817267"/>
            <a:ext cx="123725" cy="8176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360618" y="5021170"/>
            <a:ext cx="105594" cy="803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403972" y="5393894"/>
            <a:ext cx="15217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 rot="18311160">
            <a:off x="1860766" y="4540799"/>
            <a:ext cx="197018" cy="141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3" name="Прямоугольник 42"/>
          <p:cNvSpPr/>
          <p:nvPr/>
        </p:nvSpPr>
        <p:spPr>
          <a:xfrm rot="18311160">
            <a:off x="1632781" y="4381132"/>
            <a:ext cx="197018" cy="141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4" name="Прямоугольник 43"/>
          <p:cNvSpPr/>
          <p:nvPr/>
        </p:nvSpPr>
        <p:spPr>
          <a:xfrm rot="18311160">
            <a:off x="1965021" y="4022225"/>
            <a:ext cx="197018" cy="141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5" name="Прямоугольник 44"/>
          <p:cNvSpPr/>
          <p:nvPr/>
        </p:nvSpPr>
        <p:spPr>
          <a:xfrm rot="18311160">
            <a:off x="2737087" y="3831518"/>
            <a:ext cx="197018" cy="141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6" name="Прямоугольник 45"/>
          <p:cNvSpPr/>
          <p:nvPr/>
        </p:nvSpPr>
        <p:spPr>
          <a:xfrm rot="18311160">
            <a:off x="2783798" y="3820354"/>
            <a:ext cx="197018" cy="141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7" name="Прямоугольник 46"/>
          <p:cNvSpPr/>
          <p:nvPr/>
        </p:nvSpPr>
        <p:spPr>
          <a:xfrm rot="18311160">
            <a:off x="2575757" y="3996537"/>
            <a:ext cx="197018" cy="141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9" name="Прямоугольник 48"/>
          <p:cNvSpPr/>
          <p:nvPr/>
        </p:nvSpPr>
        <p:spPr>
          <a:xfrm rot="18311160">
            <a:off x="2880816" y="4505126"/>
            <a:ext cx="197018" cy="141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 rot="5400000">
            <a:off x="1436048" y="2900226"/>
            <a:ext cx="914400" cy="2511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369279" y="1632682"/>
            <a:ext cx="1047983" cy="1171535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459136" y="1358463"/>
            <a:ext cx="872919" cy="899132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496490" y="964113"/>
            <a:ext cx="745441" cy="850245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Трапеция 9"/>
          <p:cNvSpPr/>
          <p:nvPr/>
        </p:nvSpPr>
        <p:spPr>
          <a:xfrm>
            <a:off x="4190283" y="1859767"/>
            <a:ext cx="386367" cy="1056321"/>
          </a:xfrm>
          <a:prstGeom prst="trapezoi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985703" y="1220712"/>
            <a:ext cx="795528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3992231" y="726326"/>
            <a:ext cx="795528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4009760" y="243893"/>
            <a:ext cx="795528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Блок-схема: магнитный диск 35"/>
          <p:cNvSpPr/>
          <p:nvPr/>
        </p:nvSpPr>
        <p:spPr>
          <a:xfrm>
            <a:off x="7988613" y="3519212"/>
            <a:ext cx="907961" cy="496347"/>
          </a:xfrm>
          <a:prstGeom prst="flowChartMagneticDisk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498907" y="5318516"/>
            <a:ext cx="193881" cy="526663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Облако 55"/>
          <p:cNvSpPr/>
          <p:nvPr/>
        </p:nvSpPr>
        <p:spPr>
          <a:xfrm>
            <a:off x="102425" y="3993291"/>
            <a:ext cx="1018080" cy="1506039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889987" y="3417297"/>
            <a:ext cx="326801" cy="2683197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Облако 1"/>
          <p:cNvSpPr/>
          <p:nvPr/>
        </p:nvSpPr>
        <p:spPr>
          <a:xfrm rot="5900563">
            <a:off x="4969355" y="2078331"/>
            <a:ext cx="2063782" cy="1665096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блако 29"/>
          <p:cNvSpPr/>
          <p:nvPr/>
        </p:nvSpPr>
        <p:spPr>
          <a:xfrm rot="4075827">
            <a:off x="4571806" y="3298035"/>
            <a:ext cx="1854558" cy="1320113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блако 31"/>
          <p:cNvSpPr/>
          <p:nvPr/>
        </p:nvSpPr>
        <p:spPr>
          <a:xfrm rot="4075827">
            <a:off x="5645166" y="3376098"/>
            <a:ext cx="1854558" cy="1443170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/>
          <p:cNvSpPr/>
          <p:nvPr/>
        </p:nvSpPr>
        <p:spPr>
          <a:xfrm>
            <a:off x="3759708" y="5803114"/>
            <a:ext cx="586517" cy="24555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Овал 50"/>
          <p:cNvSpPr/>
          <p:nvPr/>
        </p:nvSpPr>
        <p:spPr>
          <a:xfrm>
            <a:off x="3791965" y="3903263"/>
            <a:ext cx="115088" cy="82901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Овал 51"/>
          <p:cNvSpPr/>
          <p:nvPr/>
        </p:nvSpPr>
        <p:spPr>
          <a:xfrm>
            <a:off x="4013591" y="3912999"/>
            <a:ext cx="115088" cy="82901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Овал 53"/>
          <p:cNvSpPr/>
          <p:nvPr/>
        </p:nvSpPr>
        <p:spPr>
          <a:xfrm>
            <a:off x="3567239" y="5814313"/>
            <a:ext cx="586517" cy="24555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Капля 49"/>
          <p:cNvSpPr/>
          <p:nvPr/>
        </p:nvSpPr>
        <p:spPr>
          <a:xfrm rot="19125089">
            <a:off x="3517491" y="5287877"/>
            <a:ext cx="603197" cy="585598"/>
          </a:xfrm>
          <a:prstGeom prst="teardrop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/>
          <p:cNvSpPr/>
          <p:nvPr/>
        </p:nvSpPr>
        <p:spPr>
          <a:xfrm>
            <a:off x="3714607" y="4655617"/>
            <a:ext cx="486889" cy="618543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-12724" y="-11007"/>
            <a:ext cx="9150846" cy="6858000"/>
          </a:xfrm>
          <a:prstGeom prst="rect">
            <a:avLst/>
          </a:prstGeom>
          <a:solidFill>
            <a:schemeClr val="dk1">
              <a:alpha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Месяц 5"/>
          <p:cNvSpPr/>
          <p:nvPr/>
        </p:nvSpPr>
        <p:spPr>
          <a:xfrm flipH="1">
            <a:off x="8230249" y="132605"/>
            <a:ext cx="443549" cy="914400"/>
          </a:xfrm>
          <a:prstGeom prst="mo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5-конечная звезда 62"/>
          <p:cNvSpPr/>
          <p:nvPr/>
        </p:nvSpPr>
        <p:spPr>
          <a:xfrm>
            <a:off x="6597012" y="282237"/>
            <a:ext cx="202528" cy="26364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5-конечная звезда 65"/>
          <p:cNvSpPr/>
          <p:nvPr/>
        </p:nvSpPr>
        <p:spPr>
          <a:xfrm>
            <a:off x="6699844" y="908831"/>
            <a:ext cx="294983" cy="2815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5-конечная звезда 66"/>
          <p:cNvSpPr/>
          <p:nvPr/>
        </p:nvSpPr>
        <p:spPr>
          <a:xfrm>
            <a:off x="7637667" y="1362621"/>
            <a:ext cx="203273" cy="24385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5-конечная звезда 72"/>
          <p:cNvSpPr/>
          <p:nvPr/>
        </p:nvSpPr>
        <p:spPr>
          <a:xfrm>
            <a:off x="5960989" y="207655"/>
            <a:ext cx="325055" cy="35136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6" name="5-конечная звезда 75"/>
          <p:cNvSpPr/>
          <p:nvPr/>
        </p:nvSpPr>
        <p:spPr>
          <a:xfrm>
            <a:off x="2551814" y="564726"/>
            <a:ext cx="202528" cy="26364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7" name="5-конечная звезда 76"/>
          <p:cNvSpPr/>
          <p:nvPr/>
        </p:nvSpPr>
        <p:spPr>
          <a:xfrm>
            <a:off x="3088087" y="673660"/>
            <a:ext cx="202528" cy="26364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8" name="5-конечная звезда 77"/>
          <p:cNvSpPr/>
          <p:nvPr/>
        </p:nvSpPr>
        <p:spPr>
          <a:xfrm>
            <a:off x="5408559" y="267694"/>
            <a:ext cx="202528" cy="26364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9" name="5-конечная звезда 78"/>
          <p:cNvSpPr/>
          <p:nvPr/>
        </p:nvSpPr>
        <p:spPr>
          <a:xfrm>
            <a:off x="5989028" y="1076176"/>
            <a:ext cx="202528" cy="26364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0" name="5-конечная звезда 79"/>
          <p:cNvSpPr/>
          <p:nvPr/>
        </p:nvSpPr>
        <p:spPr>
          <a:xfrm>
            <a:off x="7222437" y="832729"/>
            <a:ext cx="202528" cy="26364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1" name="5-конечная звезда 80"/>
          <p:cNvSpPr/>
          <p:nvPr/>
        </p:nvSpPr>
        <p:spPr>
          <a:xfrm>
            <a:off x="7817056" y="291886"/>
            <a:ext cx="202528" cy="26364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2" name="5-конечная звезда 81"/>
          <p:cNvSpPr/>
          <p:nvPr/>
        </p:nvSpPr>
        <p:spPr>
          <a:xfrm>
            <a:off x="368322" y="326856"/>
            <a:ext cx="202528" cy="26364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3" name="5-конечная звезда 82"/>
          <p:cNvSpPr/>
          <p:nvPr/>
        </p:nvSpPr>
        <p:spPr>
          <a:xfrm>
            <a:off x="643558" y="1471828"/>
            <a:ext cx="202528" cy="26364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4" name="5-конечная звезда 83"/>
          <p:cNvSpPr/>
          <p:nvPr/>
        </p:nvSpPr>
        <p:spPr>
          <a:xfrm>
            <a:off x="813186" y="700466"/>
            <a:ext cx="202528" cy="26364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5" name="5-конечная звезда 84"/>
          <p:cNvSpPr/>
          <p:nvPr/>
        </p:nvSpPr>
        <p:spPr>
          <a:xfrm>
            <a:off x="1582876" y="263172"/>
            <a:ext cx="202528" cy="26364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6" name="5-конечная звезда 85"/>
          <p:cNvSpPr/>
          <p:nvPr/>
        </p:nvSpPr>
        <p:spPr>
          <a:xfrm>
            <a:off x="3202012" y="1212357"/>
            <a:ext cx="202528" cy="26364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7" name="5-конечная звезда 86"/>
          <p:cNvSpPr/>
          <p:nvPr/>
        </p:nvSpPr>
        <p:spPr>
          <a:xfrm>
            <a:off x="3542738" y="1067165"/>
            <a:ext cx="202528" cy="26364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5-конечная звезда 87"/>
          <p:cNvSpPr/>
          <p:nvPr/>
        </p:nvSpPr>
        <p:spPr>
          <a:xfrm>
            <a:off x="5264823" y="1085567"/>
            <a:ext cx="202528" cy="26364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5-конечная звезда 88"/>
          <p:cNvSpPr/>
          <p:nvPr/>
        </p:nvSpPr>
        <p:spPr>
          <a:xfrm>
            <a:off x="6752539" y="1538915"/>
            <a:ext cx="202528" cy="26364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олнце 4"/>
          <p:cNvSpPr/>
          <p:nvPr/>
        </p:nvSpPr>
        <p:spPr>
          <a:xfrm>
            <a:off x="7331502" y="7104365"/>
            <a:ext cx="1126699" cy="1367895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57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01601 0.09907 L 0.03099 -3.7037E-7 L 0.047 0.09907 L 0.06302 -3.7037E-7 L 0.07799 0.09907 L 0.09401 -3.7037E-7 L 0.10898 0.09907 L 0.125 -3.7037E-7 L 0.14101 0.09907 L 0.15599 -3.7037E-7 L 0.172 0.09907 L 0.18698 -3.7037E-7 L 0.20299 0.09907 L 0.21901 -3.7037E-7 L 0.23398 0.09907 L 0.25 -3.7037E-7 " pathEditMode="relative" rAng="0" ptsTypes="AAAAAAAAAAAAAAAAA">
                                      <p:cBhvr>
                                        <p:cTn id="6" dur="4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1602 0.09907 L 0.03099 3.7037E-7 L 0.04701 0.09907 L 0.06302 3.7037E-7 L 0.078 0.09907 L 0.09401 3.7037E-7 L 0.10899 0.09907 L 0.125 3.7037E-7 L 0.14102 0.09907 L 0.15599 3.7037E-7 L 0.17201 0.09907 L 0.18698 3.7037E-7 L 0.203 0.09907 L 0.21901 3.7037E-7 L 0.23399 0.09907 L 0.25 3.7037E-7 " pathEditMode="relative" rAng="0" ptsTypes="AAAAAAAAAAAAAAAAA">
                                      <p:cBhvr>
                                        <p:cTn id="8" dur="4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9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01602 0.09907 L 0.03099 1.48148E-6 L 0.04701 0.09907 L 0.06302 1.48148E-6 L 0.078 0.09907 L 0.09401 1.48148E-6 L 0.10899 0.09907 L 0.125 1.48148E-6 L 0.14102 0.09907 L 0.15599 1.48148E-6 L 0.17201 0.09907 L 0.18698 1.48148E-6 L 0.203 0.09907 L 0.21901 1.48148E-6 L 0.23399 0.09907 L 0.25 1.48148E-6 " pathEditMode="relative" rAng="0" ptsTypes="AAAAAAAAAAAAAAAAA">
                                      <p:cBhvr>
                                        <p:cTn id="10" dur="4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9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01601 0.09907 L 0.03099 -7.40741E-7 L 0.047 0.09907 L 0.06302 -7.40741E-7 L 0.07799 0.09907 L 0.09401 -7.40741E-7 L 0.10898 0.09907 L 0.125 -7.40741E-7 L 0.14101 0.09907 L 0.15599 -7.40741E-7 L 0.172 0.09907 L 0.18697 -7.40741E-7 L 0.20299 0.09907 L 0.21901 -7.40741E-7 L 0.23398 0.09907 L 0.25 -7.40741E-7 " pathEditMode="relative" rAng="0" ptsTypes="AAAAAAAAAAAAAAAAA">
                                      <p:cBhvr>
                                        <p:cTn id="12" dur="4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95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01602 0.09908 L 0.03099 -2.59259E-6 L 0.04701 0.09908 L 0.06302 -2.59259E-6 L 0.078 0.09908 L 0.09401 -2.59259E-6 L 0.10899 0.09908 L 0.125 -2.59259E-6 L 0.14102 0.09908 L 0.15599 -2.59259E-6 L 0.17201 0.09908 L 0.18698 -2.59259E-6 L 0.203 0.09908 L 0.21901 -2.59259E-6 L 0.23399 0.09908 L 0.25 -2.59259E-6 " pathEditMode="relative" rAng="0" ptsTypes="AAAAAAAAAAAAAAAAA">
                                      <p:cBhvr>
                                        <p:cTn id="14" dur="4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95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01601 0.09907 L 0.03099 2.59259E-6 L 0.047 0.09907 L 0.06302 2.59259E-6 L 0.07799 0.09907 L 0.09401 2.59259E-6 L 0.10898 0.09907 L 0.125 2.59259E-6 L 0.14101 0.09907 L 0.15599 2.59259E-6 L 0.172 0.09907 L 0.18698 2.59259E-6 L 0.20299 0.09907 L 0.21901 2.59259E-6 L 0.23398 0.09907 L 0.25 2.59259E-6 " pathEditMode="relative" rAng="0" ptsTypes="AAAAAAAAAAAAAAAAA">
                                      <p:cBhvr>
                                        <p:cTn id="16" dur="4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9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22175 0.51667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7037E-7 L 0.25365 0.3976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1988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7037E-7 L 0.24974 0.52593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6296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1.11111E-6 L 0.26041 0.58634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29306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09 -0.00162 L 0.29934 0.39213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59259E-6 L 0.25469 0.5263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26319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65 0.05046 L 0.27383 0.38819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000"/>
                            </p:stCondLst>
                            <p:childTnLst>
                              <p:par>
                                <p:cTn id="19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01927 -0.96667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-48333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000"/>
                            </p:stCondLst>
                            <p:childTnLst>
                              <p:par>
                                <p:cTn id="197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1" grpId="0" animBg="1"/>
      <p:bldP spid="51" grpId="1" animBg="1"/>
      <p:bldP spid="52" grpId="0" animBg="1"/>
      <p:bldP spid="52" grpId="1" animBg="1"/>
      <p:bldP spid="54" grpId="0" animBg="1"/>
      <p:bldP spid="54" grpId="1" animBg="1"/>
      <p:bldP spid="50" grpId="0" animBg="1"/>
      <p:bldP spid="50" grpId="1" animBg="1"/>
      <p:bldP spid="42" grpId="0" animBg="1"/>
      <p:bldP spid="42" grpId="1" animBg="1"/>
      <p:bldP spid="4" grpId="0" animBg="1"/>
      <p:bldP spid="4" grpId="1" animBg="1"/>
      <p:bldP spid="6" grpId="0" animBg="1"/>
      <p:bldP spid="6" grpId="1" animBg="1"/>
      <p:bldP spid="6" grpId="2" animBg="1"/>
      <p:bldP spid="63" grpId="0" animBg="1"/>
      <p:bldP spid="63" grpId="1" animBg="1"/>
      <p:bldP spid="63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73" grpId="0" animBg="1"/>
      <p:bldP spid="73" grpId="1" animBg="1"/>
      <p:bldP spid="73" grpId="2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0" grpId="3" animBg="1"/>
      <p:bldP spid="81" grpId="0" animBg="1"/>
      <p:bldP spid="81" grpId="1" animBg="1"/>
      <p:bldP spid="81" grpId="2" animBg="1"/>
      <p:bldP spid="82" grpId="0" animBg="1"/>
      <p:bldP spid="82" grpId="1" animBg="1"/>
      <p:bldP spid="82" grpId="2" animBg="1"/>
      <p:bldP spid="83" grpId="0" animBg="1"/>
      <p:bldP spid="83" grpId="1" animBg="1"/>
      <p:bldP spid="83" grpId="2" animBg="1"/>
      <p:bldP spid="84" grpId="0" animBg="1"/>
      <p:bldP spid="84" grpId="1" animBg="1"/>
      <p:bldP spid="84" grpId="2" animBg="1"/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87" grpId="0" animBg="1"/>
      <p:bldP spid="87" grpId="1" animBg="1"/>
      <p:bldP spid="87" grpId="2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 rot="18311160">
            <a:off x="3315043" y="4454161"/>
            <a:ext cx="197018" cy="141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9" name="Пятно 1 38"/>
          <p:cNvSpPr/>
          <p:nvPr/>
        </p:nvSpPr>
        <p:spPr>
          <a:xfrm>
            <a:off x="1397721" y="3429951"/>
            <a:ext cx="942976" cy="161726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Пятно 1 37"/>
          <p:cNvSpPr/>
          <p:nvPr/>
        </p:nvSpPr>
        <p:spPr>
          <a:xfrm>
            <a:off x="3941490" y="2807975"/>
            <a:ext cx="953256" cy="205808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ятно 1 36"/>
          <p:cNvSpPr/>
          <p:nvPr/>
        </p:nvSpPr>
        <p:spPr>
          <a:xfrm>
            <a:off x="7734340" y="3847640"/>
            <a:ext cx="1416506" cy="245274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8248918" y="5706223"/>
            <a:ext cx="46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ЛЕС</a:t>
            </a:r>
            <a:endParaRPr lang="uk-UA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139854" y="5706223"/>
            <a:ext cx="685800" cy="3594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Лес</a:t>
            </a:r>
            <a:endParaRPr lang="uk-UA" dirty="0"/>
          </a:p>
        </p:txBody>
      </p:sp>
      <p:sp>
        <p:nvSpPr>
          <p:cNvPr id="19" name="Минус 18"/>
          <p:cNvSpPr/>
          <p:nvPr/>
        </p:nvSpPr>
        <p:spPr>
          <a:xfrm rot="16200000">
            <a:off x="7970819" y="6334725"/>
            <a:ext cx="1023870" cy="257984"/>
          </a:xfrm>
          <a:prstGeom prst="mathMinus">
            <a:avLst/>
          </a:prstGeom>
          <a:solidFill>
            <a:srgbClr val="FF0000"/>
          </a:solidFill>
          <a:ln w="19050" cmpd="dbl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2154728" y="6112267"/>
            <a:ext cx="5480036" cy="79972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Минус 20"/>
          <p:cNvSpPr/>
          <p:nvPr/>
        </p:nvSpPr>
        <p:spPr>
          <a:xfrm rot="16200000">
            <a:off x="1246474" y="5093443"/>
            <a:ext cx="2413000" cy="790002"/>
          </a:xfrm>
          <a:prstGeom prst="mathMinus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олилиния 24"/>
          <p:cNvSpPr/>
          <p:nvPr/>
        </p:nvSpPr>
        <p:spPr>
          <a:xfrm>
            <a:off x="2490482" y="3913643"/>
            <a:ext cx="825986" cy="736600"/>
          </a:xfrm>
          <a:custGeom>
            <a:avLst/>
            <a:gdLst>
              <a:gd name="connsiteX0" fmla="*/ 0 w 1028700"/>
              <a:gd name="connsiteY0" fmla="*/ 736741 h 787541"/>
              <a:gd name="connsiteX1" fmla="*/ 241300 w 1028700"/>
              <a:gd name="connsiteY1" fmla="*/ 141 h 787541"/>
              <a:gd name="connsiteX2" fmla="*/ 1028700 w 1028700"/>
              <a:gd name="connsiteY2" fmla="*/ 787541 h 787541"/>
              <a:gd name="connsiteX3" fmla="*/ 1028700 w 1028700"/>
              <a:gd name="connsiteY3" fmla="*/ 787541 h 787541"/>
              <a:gd name="connsiteX4" fmla="*/ 558800 w 1028700"/>
              <a:gd name="connsiteY4" fmla="*/ 241441 h 787541"/>
              <a:gd name="connsiteX5" fmla="*/ 711200 w 1028700"/>
              <a:gd name="connsiteY5" fmla="*/ 406541 h 78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787541">
                <a:moveTo>
                  <a:pt x="0" y="736741"/>
                </a:moveTo>
                <a:cubicBezTo>
                  <a:pt x="34925" y="364207"/>
                  <a:pt x="69850" y="-8326"/>
                  <a:pt x="241300" y="141"/>
                </a:cubicBezTo>
                <a:cubicBezTo>
                  <a:pt x="412750" y="8608"/>
                  <a:pt x="1028700" y="787541"/>
                  <a:pt x="1028700" y="787541"/>
                </a:cubicBezTo>
                <a:lnTo>
                  <a:pt x="1028700" y="787541"/>
                </a:lnTo>
                <a:lnTo>
                  <a:pt x="558800" y="241441"/>
                </a:lnTo>
                <a:cubicBezTo>
                  <a:pt x="505883" y="177941"/>
                  <a:pt x="711200" y="406541"/>
                  <a:pt x="711200" y="406541"/>
                </a:cubicBez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Дуга 25"/>
          <p:cNvSpPr/>
          <p:nvPr/>
        </p:nvSpPr>
        <p:spPr>
          <a:xfrm rot="13066351">
            <a:off x="2832489" y="4009858"/>
            <a:ext cx="809004" cy="944909"/>
          </a:xfrm>
          <a:prstGeom prst="arc">
            <a:avLst>
              <a:gd name="adj1" fmla="val 16200000"/>
              <a:gd name="adj2" fmla="val 2384"/>
            </a:avLst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олилиния 27"/>
          <p:cNvSpPr/>
          <p:nvPr/>
        </p:nvSpPr>
        <p:spPr>
          <a:xfrm>
            <a:off x="1895596" y="4263531"/>
            <a:ext cx="561975" cy="741224"/>
          </a:xfrm>
          <a:custGeom>
            <a:avLst/>
            <a:gdLst>
              <a:gd name="connsiteX0" fmla="*/ 749300 w 749300"/>
              <a:gd name="connsiteY0" fmla="*/ 296724 h 741224"/>
              <a:gd name="connsiteX1" fmla="*/ 482600 w 749300"/>
              <a:gd name="connsiteY1" fmla="*/ 17324 h 741224"/>
              <a:gd name="connsiteX2" fmla="*/ 0 w 749300"/>
              <a:gd name="connsiteY2" fmla="*/ 741224 h 741224"/>
              <a:gd name="connsiteX3" fmla="*/ 0 w 749300"/>
              <a:gd name="connsiteY3" fmla="*/ 741224 h 74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300" h="741224">
                <a:moveTo>
                  <a:pt x="749300" y="296724"/>
                </a:moveTo>
                <a:cubicBezTo>
                  <a:pt x="678391" y="119982"/>
                  <a:pt x="607483" y="-56759"/>
                  <a:pt x="482600" y="17324"/>
                </a:cubicBezTo>
                <a:cubicBezTo>
                  <a:pt x="357717" y="91407"/>
                  <a:pt x="0" y="741224"/>
                  <a:pt x="0" y="741224"/>
                </a:cubicBezTo>
                <a:lnTo>
                  <a:pt x="0" y="741224"/>
                </a:ln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олилиния 28"/>
          <p:cNvSpPr/>
          <p:nvPr/>
        </p:nvSpPr>
        <p:spPr>
          <a:xfrm>
            <a:off x="1767679" y="4025864"/>
            <a:ext cx="691801" cy="577417"/>
          </a:xfrm>
          <a:custGeom>
            <a:avLst/>
            <a:gdLst>
              <a:gd name="connsiteX0" fmla="*/ 876300 w 876300"/>
              <a:gd name="connsiteY0" fmla="*/ 609651 h 609651"/>
              <a:gd name="connsiteX1" fmla="*/ 723900 w 876300"/>
              <a:gd name="connsiteY1" fmla="*/ 51 h 609651"/>
              <a:gd name="connsiteX2" fmla="*/ 0 w 876300"/>
              <a:gd name="connsiteY2" fmla="*/ 571551 h 609651"/>
              <a:gd name="connsiteX3" fmla="*/ 0 w 876300"/>
              <a:gd name="connsiteY3" fmla="*/ 571551 h 6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609651">
                <a:moveTo>
                  <a:pt x="876300" y="609651"/>
                </a:moveTo>
                <a:cubicBezTo>
                  <a:pt x="873125" y="308026"/>
                  <a:pt x="869950" y="6401"/>
                  <a:pt x="723900" y="51"/>
                </a:cubicBezTo>
                <a:cubicBezTo>
                  <a:pt x="577850" y="-6299"/>
                  <a:pt x="0" y="571551"/>
                  <a:pt x="0" y="571551"/>
                </a:cubicBezTo>
                <a:lnTo>
                  <a:pt x="0" y="571551"/>
                </a:ln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2370347" y="5817267"/>
            <a:ext cx="123725" cy="8176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360618" y="5021170"/>
            <a:ext cx="105594" cy="803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403972" y="5393894"/>
            <a:ext cx="15217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 rot="18311160">
            <a:off x="1860766" y="4540799"/>
            <a:ext cx="197018" cy="141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3" name="Прямоугольник 42"/>
          <p:cNvSpPr/>
          <p:nvPr/>
        </p:nvSpPr>
        <p:spPr>
          <a:xfrm rot="18311160">
            <a:off x="1632781" y="4381132"/>
            <a:ext cx="197018" cy="141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4" name="Прямоугольник 43"/>
          <p:cNvSpPr/>
          <p:nvPr/>
        </p:nvSpPr>
        <p:spPr>
          <a:xfrm rot="18311160">
            <a:off x="1965021" y="4022225"/>
            <a:ext cx="197018" cy="141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5" name="Прямоугольник 44"/>
          <p:cNvSpPr/>
          <p:nvPr/>
        </p:nvSpPr>
        <p:spPr>
          <a:xfrm rot="18311160">
            <a:off x="2737087" y="3831518"/>
            <a:ext cx="197018" cy="141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6" name="Прямоугольник 45"/>
          <p:cNvSpPr/>
          <p:nvPr/>
        </p:nvSpPr>
        <p:spPr>
          <a:xfrm rot="18311160">
            <a:off x="2997029" y="4078754"/>
            <a:ext cx="197018" cy="141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9" name="Прямоугольник 48"/>
          <p:cNvSpPr/>
          <p:nvPr/>
        </p:nvSpPr>
        <p:spPr>
          <a:xfrm rot="18311160">
            <a:off x="2880816" y="4505126"/>
            <a:ext cx="197018" cy="1413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 rot="5400000">
            <a:off x="1436048" y="2900226"/>
            <a:ext cx="914400" cy="2511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369279" y="1632682"/>
            <a:ext cx="1047983" cy="1171535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459136" y="1358463"/>
            <a:ext cx="872919" cy="899132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496490" y="964113"/>
            <a:ext cx="745441" cy="850245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Трапеция 9"/>
          <p:cNvSpPr/>
          <p:nvPr/>
        </p:nvSpPr>
        <p:spPr>
          <a:xfrm>
            <a:off x="4190283" y="1859767"/>
            <a:ext cx="386367" cy="1056321"/>
          </a:xfrm>
          <a:prstGeom prst="trapezoi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985703" y="1220712"/>
            <a:ext cx="795528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3992231" y="726326"/>
            <a:ext cx="795528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4009760" y="243893"/>
            <a:ext cx="795528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Блок-схема: магнитный диск 35"/>
          <p:cNvSpPr/>
          <p:nvPr/>
        </p:nvSpPr>
        <p:spPr>
          <a:xfrm>
            <a:off x="7988613" y="3519212"/>
            <a:ext cx="907961" cy="496347"/>
          </a:xfrm>
          <a:prstGeom prst="flowChartMagneticDisk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498907" y="5318516"/>
            <a:ext cx="193881" cy="526663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Облако 55"/>
          <p:cNvSpPr/>
          <p:nvPr/>
        </p:nvSpPr>
        <p:spPr>
          <a:xfrm>
            <a:off x="142204" y="3993291"/>
            <a:ext cx="1018080" cy="1506039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889987" y="3417297"/>
            <a:ext cx="326801" cy="2683197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Облако 1"/>
          <p:cNvSpPr/>
          <p:nvPr/>
        </p:nvSpPr>
        <p:spPr>
          <a:xfrm rot="5900563">
            <a:off x="4969355" y="2078331"/>
            <a:ext cx="2063782" cy="1665096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блако 29"/>
          <p:cNvSpPr/>
          <p:nvPr/>
        </p:nvSpPr>
        <p:spPr>
          <a:xfrm rot="4075827">
            <a:off x="4571806" y="3298035"/>
            <a:ext cx="1854558" cy="1320113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блако 31"/>
          <p:cNvSpPr/>
          <p:nvPr/>
        </p:nvSpPr>
        <p:spPr>
          <a:xfrm rot="4075827">
            <a:off x="5645166" y="3376098"/>
            <a:ext cx="1854558" cy="1443170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олнце 4"/>
          <p:cNvSpPr/>
          <p:nvPr/>
        </p:nvSpPr>
        <p:spPr>
          <a:xfrm>
            <a:off x="7485048" y="536765"/>
            <a:ext cx="1126699" cy="1367895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Капля 12"/>
          <p:cNvSpPr/>
          <p:nvPr/>
        </p:nvSpPr>
        <p:spPr>
          <a:xfrm>
            <a:off x="933458" y="4543713"/>
            <a:ext cx="248478" cy="333848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Капля 67"/>
          <p:cNvSpPr/>
          <p:nvPr/>
        </p:nvSpPr>
        <p:spPr>
          <a:xfrm>
            <a:off x="6564557" y="4241967"/>
            <a:ext cx="248478" cy="333848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Капля 68"/>
          <p:cNvSpPr/>
          <p:nvPr/>
        </p:nvSpPr>
        <p:spPr>
          <a:xfrm>
            <a:off x="5093737" y="2928075"/>
            <a:ext cx="248478" cy="333848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Капля 70"/>
          <p:cNvSpPr/>
          <p:nvPr/>
        </p:nvSpPr>
        <p:spPr>
          <a:xfrm>
            <a:off x="5698536" y="2101541"/>
            <a:ext cx="248478" cy="333848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2" name="Капля 71"/>
          <p:cNvSpPr/>
          <p:nvPr/>
        </p:nvSpPr>
        <p:spPr>
          <a:xfrm>
            <a:off x="6018316" y="3482995"/>
            <a:ext cx="248478" cy="333848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5" name="Капля 74"/>
          <p:cNvSpPr/>
          <p:nvPr/>
        </p:nvSpPr>
        <p:spPr>
          <a:xfrm>
            <a:off x="6543955" y="2637292"/>
            <a:ext cx="248478" cy="333848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1" name="Капля 90"/>
          <p:cNvSpPr/>
          <p:nvPr/>
        </p:nvSpPr>
        <p:spPr>
          <a:xfrm>
            <a:off x="522341" y="4805742"/>
            <a:ext cx="248478" cy="333848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2" name="Капля 91"/>
          <p:cNvSpPr/>
          <p:nvPr/>
        </p:nvSpPr>
        <p:spPr>
          <a:xfrm>
            <a:off x="516737" y="4158612"/>
            <a:ext cx="248478" cy="333848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3" name="Капля 92"/>
          <p:cNvSpPr/>
          <p:nvPr/>
        </p:nvSpPr>
        <p:spPr>
          <a:xfrm>
            <a:off x="4673486" y="3734379"/>
            <a:ext cx="248478" cy="333848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4" name="Капля 93"/>
          <p:cNvSpPr/>
          <p:nvPr/>
        </p:nvSpPr>
        <p:spPr>
          <a:xfrm>
            <a:off x="5217976" y="3796498"/>
            <a:ext cx="248478" cy="333848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01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01472 0.3993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3" presetID="5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C -0.06602 0.01274 -0.11497 0.04445 -0.11497 0.07014 C -0.11497 0.09306 -0.06706 0.11042 -0.00299 0.11042 C 0.06094 0.11042 0.11497 0.09306 0.11497 0.07014 C 0.11497 0.04445 0.05898 0.0382 -0.00495 0.05487 C -0.06797 0.07408 -0.11497 0.10602 -0.11497 0.1294 C -0.11497 0.15255 -0.06602 0.17176 -0.00299 0.17176 C 0.06094 0.17176 0.11497 0.15255 0.11497 0.1294 C 0.11497 0.10602 0.05898 0.09954 -0.00404 0.11667 C -0.06797 0.13334 -0.11497 0.16528 -0.11497 0.18843 C -0.11497 0.21389 -0.06602 0.23311 -0.00195 0.23311 C 0.06094 0.23311 0.11497 0.21389 0.11497 0.18843 C 0.11497 0.16737 0.05898 0.16088 -0.00404 0.17616 C -0.06706 0.19283 -0.11497 0.22662 -0.11497 0.25024 C -0.11497 0.27338 -0.06497 0.29237 -0.00195 0.29237 C 0.06302 0.29237 0.11497 0.27338 0.11497 0.25024 C 0.11497 0.22662 0.06003 0.22037 -0.00299 0.2375 C -0.06602 0.25417 -0.11497 0.28612 -0.11497 0.30949 C -0.11497 0.33519 -0.06497 0.35186 -0.00104 0.35186 C 0.06302 0.35186 0.11497 0.33264 0.11497 0.30949 C 0.11497 0.28612 0.06003 0.27963 -0.00299 0.29676 C -0.06602 0.31343 -0.11497 0.34746 -0.11497 0.36899 C -0.11497 0.39213 -0.06406 0.41112 -0.00104 0.41112 C 0.06302 0.41112 0.11497 0.39213 0.11497 0.36899 C 0.11497 0.34746 0.06094 0.34144 -0.00299 0.35625 C -0.06602 0.37292 -0.11497 0.40672 -0.11497 0.43033 C -0.11497 0.45139 -0.06406 0.47246 -4.16667E-7 0.47246 C 0.06406 0.47246 0.11497 0.45348 0.11497 0.43033 C 0.11497 0.40672 0.06094 0.40047 -0.00195 0.4176 C -0.06497 0.43473 -0.11602 0.46621 -0.11497 0.48982 C -0.11406 0.51274 -0.06406 0.5301 -4.16667E-7 0.5301 C 0.06406 0.5301 0.11497 0.51088 0.11497 0.48774 C 0.11497 0.46621 0.06302 0.45973 -4.16667E-7 0.47894 " pathEditMode="relative" rAng="0" ptsTypes="AAAAAAAAAAAAAAAAAAAAAAAAAAAAAAAAA">
                                      <p:cBhvr>
                                        <p:cTn id="12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0.00717 0.38611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0.02031 0.51273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-0.00391 0.6064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3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022E-16 L -0.03477 0.3703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1054 0.8548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4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1" presetID="5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C -0.06602 0.01458 -0.11498 0.05115 -0.11498 0.08032 C -0.11498 0.10694 -0.06706 0.12662 -0.00299 0.12662 C 0.06094 0.12662 0.11498 0.10694 0.11498 0.08032 C 0.11498 0.05115 0.05899 0.04375 -0.00494 0.06296 C -0.06797 0.08495 -0.11498 0.12152 -0.11498 0.14861 C -0.11498 0.175 -0.06602 0.19699 -0.00299 0.19699 C 0.06094 0.19699 0.11498 0.175 0.11498 0.14861 C 0.11498 0.12152 0.05899 0.11412 -0.00403 0.13402 C -0.06797 0.153 -0.11498 0.18981 -0.11498 0.2162 C -0.11498 0.24537 -0.06602 0.26736 -0.00195 0.26736 C 0.06094 0.26736 0.11498 0.24537 0.11498 0.2162 C 0.11498 0.19189 0.05899 0.18472 -0.00403 0.20208 C -0.06706 0.22129 -0.11498 0.26018 -0.11498 0.28726 C -0.11498 0.31365 -0.06498 0.33564 -0.00195 0.33564 C 0.06303 0.33564 0.11498 0.31365 0.11498 0.28726 C 0.11498 0.26018 0.06003 0.25277 -0.00299 0.27245 C -0.06602 0.29166 -0.11498 0.32824 -0.11498 0.35532 C -0.11498 0.38449 -0.06498 0.4037 -0.00104 0.4037 C 0.06303 0.4037 0.11498 0.38171 0.11498 0.35532 C 0.11498 0.32824 0.06003 0.32106 -0.00299 0.34074 C -0.06602 0.35972 -0.11498 0.39861 -0.11498 0.42338 C -0.11498 0.45 -0.06407 0.47199 -0.00104 0.47199 C 0.06303 0.47199 0.11498 0.45 0.11498 0.42338 C 0.11498 0.39861 0.06094 0.39189 -0.00299 0.40879 C -0.06602 0.428 -0.11498 0.46689 -0.11498 0.49398 C -0.11498 0.51805 -0.06407 0.54236 5E-6 0.54236 C 0.06407 0.54236 0.11498 0.52037 0.11498 0.49398 C 0.11498 0.46689 0.06094 0.45949 -0.00195 0.47916 C -0.06498 0.49884 -0.11602 0.53495 -0.11498 0.56203 C -0.11407 0.58842 -0.06407 0.60833 5E-6 0.60833 C 0.06407 0.60833 0.11498 0.58634 0.11498 0.55972 C 0.11498 0.53495 0.06303 0.52777 5E-6 0.54953 " pathEditMode="relative" rAng="0" ptsTypes="AAAAAAAAAAAAAAAAAAAAAAAAAAAAAAAAA">
                                      <p:cBhvr>
                                        <p:cTn id="1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4" presetID="5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022E-16 C -0.06601 0.01458 -0.11497 0.05116 -0.11497 0.08032 C -0.11497 0.10694 -0.06705 0.12662 -0.00299 0.12662 C 0.06094 0.12662 0.11498 0.10694 0.11498 0.08032 C 0.11498 0.05116 0.05899 0.04375 -0.00494 0.06296 C -0.06797 0.08495 -0.11497 0.12153 -0.11497 0.14861 C -0.11497 0.175 -0.06601 0.19699 -0.00299 0.19699 C 0.06094 0.19699 0.11498 0.175 0.11498 0.14861 C 0.11498 0.12153 0.05899 0.11412 -0.00403 0.13403 C -0.06797 0.15301 -0.11497 0.18981 -0.11497 0.2162 C -0.11497 0.24537 -0.06601 0.26736 -0.00195 0.26736 C 0.06094 0.26736 0.11498 0.24537 0.11498 0.2162 C 0.11498 0.1919 0.05899 0.18472 -0.00403 0.20208 C -0.06705 0.2213 -0.11497 0.26019 -0.11497 0.28727 C -0.11497 0.31366 -0.06497 0.33565 -0.00195 0.33565 C 0.06302 0.33565 0.11498 0.31366 0.11498 0.28727 C 0.11498 0.26019 0.06003 0.25278 -0.00299 0.27245 C -0.06601 0.29167 -0.11497 0.32824 -0.11497 0.35532 C -0.11497 0.38449 -0.06497 0.4037 -0.00104 0.4037 C 0.06302 0.4037 0.11498 0.38171 0.11498 0.35532 C 0.11498 0.32824 0.06003 0.32106 -0.00299 0.34074 C -0.06601 0.35972 -0.11497 0.39861 -0.11497 0.42338 C -0.11497 0.45 -0.06406 0.47199 -0.00104 0.47199 C 0.06302 0.47199 0.11498 0.45 0.11498 0.42338 C 0.11498 0.39861 0.06094 0.3919 -0.00299 0.4088 C -0.06601 0.42801 -0.11497 0.4669 -0.11497 0.49398 C -0.11497 0.51806 -0.06406 0.54236 -3.125E-6 0.54236 C 0.06407 0.54236 0.11498 0.52037 0.11498 0.49398 C 0.11498 0.4669 0.06094 0.45949 -0.00195 0.47917 C -0.06497 0.49884 -0.11601 0.53495 -0.11497 0.56204 C -0.11406 0.58843 -0.06406 0.60833 -3.125E-6 0.60833 C 0.06407 0.60833 0.11498 0.58634 0.11498 0.55972 C 0.11498 0.53495 0.06302 0.52778 -3.125E-6 0.54954 " pathEditMode="relative" rAng="0" ptsTypes="AAAAAAAAAAAAAAAAAAAAAAAAAAAAAAAAA">
                                      <p:cBhvr>
                                        <p:cTn id="14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7" presetID="5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C -0.06601 0.01458 -0.11497 0.05115 -0.11497 0.08032 C -0.11497 0.10694 -0.06706 0.12662 -0.00299 0.12662 C 0.06094 0.12662 0.11498 0.10694 0.11498 0.08032 C 0.11498 0.05115 0.05899 0.04375 -0.00495 0.06296 C -0.06797 0.08495 -0.11497 0.12152 -0.11497 0.14861 C -0.11497 0.175 -0.06601 0.19699 -0.00299 0.19699 C 0.06094 0.19699 0.11498 0.175 0.11498 0.14861 C 0.11498 0.12152 0.05899 0.11412 -0.00403 0.13402 C -0.06797 0.15301 -0.11497 0.18981 -0.11497 0.2162 C -0.11497 0.24537 -0.06601 0.26736 -0.00195 0.26736 C 0.06094 0.26736 0.11498 0.24537 0.11498 0.2162 C 0.11498 0.1919 0.05899 0.18472 -0.00403 0.20208 C -0.06706 0.22129 -0.11497 0.26018 -0.11497 0.28727 C -0.11497 0.31365 -0.06497 0.33565 -0.00195 0.33565 C 0.06302 0.33565 0.11498 0.31365 0.11498 0.28727 C 0.11498 0.26018 0.06003 0.25277 -0.00299 0.27245 C -0.06601 0.29166 -0.11497 0.32824 -0.11497 0.35532 C -0.11497 0.38449 -0.06497 0.4037 -0.00104 0.4037 C 0.06302 0.4037 0.11498 0.38171 0.11498 0.35532 C 0.11498 0.32824 0.06003 0.32106 -0.00299 0.34074 C -0.06601 0.35972 -0.11497 0.39861 -0.11497 0.42338 C -0.11497 0.45 -0.06406 0.47199 -0.00104 0.47199 C 0.06302 0.47199 0.11498 0.45 0.11498 0.42338 C 0.11498 0.39861 0.06094 0.3919 -0.00299 0.40879 C -0.06601 0.42801 -0.11497 0.4669 -0.11497 0.49398 C -0.11497 0.51805 -0.06406 0.54236 -2.08333E-6 0.54236 C 0.06406 0.54236 0.11498 0.52037 0.11498 0.49398 C 0.11498 0.4669 0.06094 0.45949 -0.00195 0.47916 C -0.06497 0.49884 -0.11601 0.53495 -0.11497 0.56203 C -0.11406 0.58842 -0.06406 0.60833 -2.08333E-6 0.60833 C 0.06406 0.60833 0.11498 0.58634 0.11498 0.55972 C 0.11498 0.53495 0.06302 0.52777 -2.08333E-6 0.54953 " pathEditMode="relative" rAng="0" ptsTypes="AAAAAAAAAAAAAAAAAAAAAAAAAAAAAAAAA">
                                      <p:cBhvr>
                                        <p:cTn id="14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0586 0.45695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04466 0.55533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05521 0.74769 " pathEditMode="relative" rAng="0" ptsTypes="AA">
                                      <p:cBhvr>
                                        <p:cTn id="1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3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2 0.61019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17253 0.81366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4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-0.02669 0.74213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3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0.11862 0.67176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13" grpId="0" animBg="1"/>
      <p:bldP spid="13" grpId="1" animBg="1"/>
      <p:bldP spid="68" grpId="0" animBg="1"/>
      <p:bldP spid="68" grpId="1" animBg="1"/>
      <p:bldP spid="69" grpId="0" animBg="1"/>
      <p:bldP spid="69" grpId="1" animBg="1"/>
      <p:bldP spid="71" grpId="0" animBg="1"/>
      <p:bldP spid="71" grpId="1" animBg="1"/>
      <p:bldP spid="72" grpId="0" animBg="1"/>
      <p:bldP spid="72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ятно 1 38"/>
          <p:cNvSpPr/>
          <p:nvPr/>
        </p:nvSpPr>
        <p:spPr>
          <a:xfrm>
            <a:off x="1397721" y="3429951"/>
            <a:ext cx="942976" cy="161726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Пятно 1 37"/>
          <p:cNvSpPr/>
          <p:nvPr/>
        </p:nvSpPr>
        <p:spPr>
          <a:xfrm>
            <a:off x="3941490" y="2807975"/>
            <a:ext cx="953256" cy="205808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ятно 1 36"/>
          <p:cNvSpPr/>
          <p:nvPr/>
        </p:nvSpPr>
        <p:spPr>
          <a:xfrm>
            <a:off x="7734340" y="3847640"/>
            <a:ext cx="1416506" cy="245274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8248918" y="5706223"/>
            <a:ext cx="46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ЛЕС</a:t>
            </a:r>
            <a:endParaRPr lang="uk-UA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139854" y="5706223"/>
            <a:ext cx="685800" cy="3594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Лес</a:t>
            </a:r>
            <a:endParaRPr lang="uk-UA" dirty="0"/>
          </a:p>
        </p:txBody>
      </p:sp>
      <p:sp>
        <p:nvSpPr>
          <p:cNvPr id="19" name="Минус 18"/>
          <p:cNvSpPr/>
          <p:nvPr/>
        </p:nvSpPr>
        <p:spPr>
          <a:xfrm rot="16200000">
            <a:off x="7970819" y="6334725"/>
            <a:ext cx="1023870" cy="257984"/>
          </a:xfrm>
          <a:prstGeom prst="mathMinus">
            <a:avLst/>
          </a:prstGeom>
          <a:solidFill>
            <a:srgbClr val="FF0000"/>
          </a:solidFill>
          <a:ln w="19050" cmpd="dbl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2154728" y="6112267"/>
            <a:ext cx="5480036" cy="79972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Минус 20"/>
          <p:cNvSpPr/>
          <p:nvPr/>
        </p:nvSpPr>
        <p:spPr>
          <a:xfrm rot="16200000">
            <a:off x="1246474" y="5093443"/>
            <a:ext cx="2413000" cy="790002"/>
          </a:xfrm>
          <a:prstGeom prst="mathMinus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олилиния 24"/>
          <p:cNvSpPr/>
          <p:nvPr/>
        </p:nvSpPr>
        <p:spPr>
          <a:xfrm>
            <a:off x="2490482" y="3913643"/>
            <a:ext cx="825986" cy="736600"/>
          </a:xfrm>
          <a:custGeom>
            <a:avLst/>
            <a:gdLst>
              <a:gd name="connsiteX0" fmla="*/ 0 w 1028700"/>
              <a:gd name="connsiteY0" fmla="*/ 736741 h 787541"/>
              <a:gd name="connsiteX1" fmla="*/ 241300 w 1028700"/>
              <a:gd name="connsiteY1" fmla="*/ 141 h 787541"/>
              <a:gd name="connsiteX2" fmla="*/ 1028700 w 1028700"/>
              <a:gd name="connsiteY2" fmla="*/ 787541 h 787541"/>
              <a:gd name="connsiteX3" fmla="*/ 1028700 w 1028700"/>
              <a:gd name="connsiteY3" fmla="*/ 787541 h 787541"/>
              <a:gd name="connsiteX4" fmla="*/ 558800 w 1028700"/>
              <a:gd name="connsiteY4" fmla="*/ 241441 h 787541"/>
              <a:gd name="connsiteX5" fmla="*/ 711200 w 1028700"/>
              <a:gd name="connsiteY5" fmla="*/ 406541 h 78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787541">
                <a:moveTo>
                  <a:pt x="0" y="736741"/>
                </a:moveTo>
                <a:cubicBezTo>
                  <a:pt x="34925" y="364207"/>
                  <a:pt x="69850" y="-8326"/>
                  <a:pt x="241300" y="141"/>
                </a:cubicBezTo>
                <a:cubicBezTo>
                  <a:pt x="412750" y="8608"/>
                  <a:pt x="1028700" y="787541"/>
                  <a:pt x="1028700" y="787541"/>
                </a:cubicBezTo>
                <a:lnTo>
                  <a:pt x="1028700" y="787541"/>
                </a:lnTo>
                <a:lnTo>
                  <a:pt x="558800" y="241441"/>
                </a:lnTo>
                <a:cubicBezTo>
                  <a:pt x="505883" y="177941"/>
                  <a:pt x="711200" y="406541"/>
                  <a:pt x="711200" y="406541"/>
                </a:cubicBez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Дуга 25"/>
          <p:cNvSpPr/>
          <p:nvPr/>
        </p:nvSpPr>
        <p:spPr>
          <a:xfrm rot="13066351">
            <a:off x="2832489" y="4009858"/>
            <a:ext cx="809004" cy="944909"/>
          </a:xfrm>
          <a:prstGeom prst="arc">
            <a:avLst>
              <a:gd name="adj1" fmla="val 16200000"/>
              <a:gd name="adj2" fmla="val 2384"/>
            </a:avLst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олилиния 27"/>
          <p:cNvSpPr/>
          <p:nvPr/>
        </p:nvSpPr>
        <p:spPr>
          <a:xfrm>
            <a:off x="1895596" y="4263531"/>
            <a:ext cx="561975" cy="741224"/>
          </a:xfrm>
          <a:custGeom>
            <a:avLst/>
            <a:gdLst>
              <a:gd name="connsiteX0" fmla="*/ 749300 w 749300"/>
              <a:gd name="connsiteY0" fmla="*/ 296724 h 741224"/>
              <a:gd name="connsiteX1" fmla="*/ 482600 w 749300"/>
              <a:gd name="connsiteY1" fmla="*/ 17324 h 741224"/>
              <a:gd name="connsiteX2" fmla="*/ 0 w 749300"/>
              <a:gd name="connsiteY2" fmla="*/ 741224 h 741224"/>
              <a:gd name="connsiteX3" fmla="*/ 0 w 749300"/>
              <a:gd name="connsiteY3" fmla="*/ 741224 h 74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300" h="741224">
                <a:moveTo>
                  <a:pt x="749300" y="296724"/>
                </a:moveTo>
                <a:cubicBezTo>
                  <a:pt x="678391" y="119982"/>
                  <a:pt x="607483" y="-56759"/>
                  <a:pt x="482600" y="17324"/>
                </a:cubicBezTo>
                <a:cubicBezTo>
                  <a:pt x="357717" y="91407"/>
                  <a:pt x="0" y="741224"/>
                  <a:pt x="0" y="741224"/>
                </a:cubicBezTo>
                <a:lnTo>
                  <a:pt x="0" y="741224"/>
                </a:ln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олилиния 28"/>
          <p:cNvSpPr/>
          <p:nvPr/>
        </p:nvSpPr>
        <p:spPr>
          <a:xfrm>
            <a:off x="1767679" y="4025864"/>
            <a:ext cx="691801" cy="577417"/>
          </a:xfrm>
          <a:custGeom>
            <a:avLst/>
            <a:gdLst>
              <a:gd name="connsiteX0" fmla="*/ 876300 w 876300"/>
              <a:gd name="connsiteY0" fmla="*/ 609651 h 609651"/>
              <a:gd name="connsiteX1" fmla="*/ 723900 w 876300"/>
              <a:gd name="connsiteY1" fmla="*/ 51 h 609651"/>
              <a:gd name="connsiteX2" fmla="*/ 0 w 876300"/>
              <a:gd name="connsiteY2" fmla="*/ 571551 h 609651"/>
              <a:gd name="connsiteX3" fmla="*/ 0 w 876300"/>
              <a:gd name="connsiteY3" fmla="*/ 571551 h 6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609651">
                <a:moveTo>
                  <a:pt x="876300" y="609651"/>
                </a:moveTo>
                <a:cubicBezTo>
                  <a:pt x="873125" y="308026"/>
                  <a:pt x="869950" y="6401"/>
                  <a:pt x="723900" y="51"/>
                </a:cubicBezTo>
                <a:cubicBezTo>
                  <a:pt x="577850" y="-6299"/>
                  <a:pt x="0" y="571551"/>
                  <a:pt x="0" y="571551"/>
                </a:cubicBezTo>
                <a:lnTo>
                  <a:pt x="0" y="571551"/>
                </a:ln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2370347" y="5817267"/>
            <a:ext cx="123725" cy="8176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360618" y="5021170"/>
            <a:ext cx="105594" cy="803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403972" y="5393894"/>
            <a:ext cx="15217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 rot="5400000">
            <a:off x="1436048" y="2900226"/>
            <a:ext cx="914400" cy="2511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369279" y="1632682"/>
            <a:ext cx="1047983" cy="1171535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459136" y="1358463"/>
            <a:ext cx="872919" cy="899132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496490" y="964113"/>
            <a:ext cx="745441" cy="850245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Трапеция 9"/>
          <p:cNvSpPr/>
          <p:nvPr/>
        </p:nvSpPr>
        <p:spPr>
          <a:xfrm>
            <a:off x="4190283" y="1859767"/>
            <a:ext cx="386367" cy="1056321"/>
          </a:xfrm>
          <a:prstGeom prst="trapezoi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985703" y="1220712"/>
            <a:ext cx="795528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3992231" y="726326"/>
            <a:ext cx="795528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4009760" y="243893"/>
            <a:ext cx="795528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Блок-схема: магнитный диск 35"/>
          <p:cNvSpPr/>
          <p:nvPr/>
        </p:nvSpPr>
        <p:spPr>
          <a:xfrm>
            <a:off x="7988613" y="3519212"/>
            <a:ext cx="907961" cy="496347"/>
          </a:xfrm>
          <a:prstGeom prst="flowChartMagneticDisk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498907" y="5318516"/>
            <a:ext cx="193881" cy="526663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Облако 55"/>
          <p:cNvSpPr/>
          <p:nvPr/>
        </p:nvSpPr>
        <p:spPr>
          <a:xfrm>
            <a:off x="142204" y="3993291"/>
            <a:ext cx="1018080" cy="1506039"/>
          </a:xfrm>
          <a:prstGeom prst="clou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889987" y="3417297"/>
            <a:ext cx="326801" cy="2683197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Облако 1"/>
          <p:cNvSpPr/>
          <p:nvPr/>
        </p:nvSpPr>
        <p:spPr>
          <a:xfrm rot="5900563">
            <a:off x="4936758" y="2011280"/>
            <a:ext cx="2063782" cy="1665096"/>
          </a:xfrm>
          <a:prstGeom prst="clou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блако 29"/>
          <p:cNvSpPr/>
          <p:nvPr/>
        </p:nvSpPr>
        <p:spPr>
          <a:xfrm rot="4075827">
            <a:off x="4571806" y="3298035"/>
            <a:ext cx="1854558" cy="1320113"/>
          </a:xfrm>
          <a:prstGeom prst="clou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блако 31"/>
          <p:cNvSpPr/>
          <p:nvPr/>
        </p:nvSpPr>
        <p:spPr>
          <a:xfrm rot="4075827">
            <a:off x="5645166" y="3376098"/>
            <a:ext cx="1854558" cy="1443170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-15074" y="3078"/>
            <a:ext cx="9144000" cy="6867857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Солнце 3"/>
          <p:cNvSpPr/>
          <p:nvPr/>
        </p:nvSpPr>
        <p:spPr>
          <a:xfrm>
            <a:off x="2280974" y="-385592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Солнце 39"/>
          <p:cNvSpPr/>
          <p:nvPr/>
        </p:nvSpPr>
        <p:spPr>
          <a:xfrm>
            <a:off x="4696141" y="-423636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Солнце 40"/>
          <p:cNvSpPr/>
          <p:nvPr/>
        </p:nvSpPr>
        <p:spPr>
          <a:xfrm>
            <a:off x="3954146" y="-549187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Солнце 41"/>
          <p:cNvSpPr/>
          <p:nvPr/>
        </p:nvSpPr>
        <p:spPr>
          <a:xfrm>
            <a:off x="1125424" y="-549187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Солнце 42"/>
          <p:cNvSpPr/>
          <p:nvPr/>
        </p:nvSpPr>
        <p:spPr>
          <a:xfrm>
            <a:off x="3499717" y="-385592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Солнце 44"/>
          <p:cNvSpPr/>
          <p:nvPr/>
        </p:nvSpPr>
        <p:spPr>
          <a:xfrm>
            <a:off x="5475147" y="-786973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Солнце 45"/>
          <p:cNvSpPr/>
          <p:nvPr/>
        </p:nvSpPr>
        <p:spPr>
          <a:xfrm>
            <a:off x="2810619" y="-938105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Солнце 46"/>
          <p:cNvSpPr/>
          <p:nvPr/>
        </p:nvSpPr>
        <p:spPr>
          <a:xfrm>
            <a:off x="1796856" y="-786973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Солнце 47"/>
          <p:cNvSpPr/>
          <p:nvPr/>
        </p:nvSpPr>
        <p:spPr>
          <a:xfrm>
            <a:off x="5816479" y="-385592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олнце 48"/>
          <p:cNvSpPr/>
          <p:nvPr/>
        </p:nvSpPr>
        <p:spPr>
          <a:xfrm>
            <a:off x="7227312" y="-786973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Солнце 49"/>
          <p:cNvSpPr/>
          <p:nvPr/>
        </p:nvSpPr>
        <p:spPr>
          <a:xfrm>
            <a:off x="6351229" y="-668080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четверенная стрелка 12"/>
          <p:cNvSpPr/>
          <p:nvPr/>
        </p:nvSpPr>
        <p:spPr>
          <a:xfrm>
            <a:off x="528792" y="-938105"/>
            <a:ext cx="327992" cy="38891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Счетверенная стрелка 50"/>
          <p:cNvSpPr/>
          <p:nvPr/>
        </p:nvSpPr>
        <p:spPr>
          <a:xfrm>
            <a:off x="1231573" y="-981432"/>
            <a:ext cx="327992" cy="38891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Счетверенная стрелка 51"/>
          <p:cNvSpPr/>
          <p:nvPr/>
        </p:nvSpPr>
        <p:spPr>
          <a:xfrm>
            <a:off x="8668912" y="-700319"/>
            <a:ext cx="327992" cy="38891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Счетверенная стрелка 52"/>
          <p:cNvSpPr/>
          <p:nvPr/>
        </p:nvSpPr>
        <p:spPr>
          <a:xfrm>
            <a:off x="4621204" y="-943238"/>
            <a:ext cx="327992" cy="38891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1" name="Солнце 130"/>
          <p:cNvSpPr/>
          <p:nvPr/>
        </p:nvSpPr>
        <p:spPr>
          <a:xfrm>
            <a:off x="2395274" y="-864259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2" name="Солнце 131"/>
          <p:cNvSpPr/>
          <p:nvPr/>
        </p:nvSpPr>
        <p:spPr>
          <a:xfrm>
            <a:off x="4810441" y="-902303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3" name="Солнце 132"/>
          <p:cNvSpPr/>
          <p:nvPr/>
        </p:nvSpPr>
        <p:spPr>
          <a:xfrm>
            <a:off x="4068446" y="-1027854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4" name="Солнце 133"/>
          <p:cNvSpPr/>
          <p:nvPr/>
        </p:nvSpPr>
        <p:spPr>
          <a:xfrm>
            <a:off x="1239724" y="-1027854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5" name="Солнце 134"/>
          <p:cNvSpPr/>
          <p:nvPr/>
        </p:nvSpPr>
        <p:spPr>
          <a:xfrm>
            <a:off x="3614016" y="-864259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6" name="Солнце 135"/>
          <p:cNvSpPr/>
          <p:nvPr/>
        </p:nvSpPr>
        <p:spPr>
          <a:xfrm>
            <a:off x="5589447" y="-1265640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7" name="Солнце 136"/>
          <p:cNvSpPr/>
          <p:nvPr/>
        </p:nvSpPr>
        <p:spPr>
          <a:xfrm>
            <a:off x="2924919" y="-1416772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8" name="Солнце 137"/>
          <p:cNvSpPr/>
          <p:nvPr/>
        </p:nvSpPr>
        <p:spPr>
          <a:xfrm>
            <a:off x="1911156" y="-1265640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9" name="Солнце 138"/>
          <p:cNvSpPr/>
          <p:nvPr/>
        </p:nvSpPr>
        <p:spPr>
          <a:xfrm>
            <a:off x="5930779" y="-864259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0" name="Солнце 139"/>
          <p:cNvSpPr/>
          <p:nvPr/>
        </p:nvSpPr>
        <p:spPr>
          <a:xfrm>
            <a:off x="7341612" y="-1265640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1" name="Солнце 140"/>
          <p:cNvSpPr/>
          <p:nvPr/>
        </p:nvSpPr>
        <p:spPr>
          <a:xfrm>
            <a:off x="6465529" y="-1146747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2" name="Счетверенная стрелка 141"/>
          <p:cNvSpPr/>
          <p:nvPr/>
        </p:nvSpPr>
        <p:spPr>
          <a:xfrm>
            <a:off x="643092" y="-1416772"/>
            <a:ext cx="327992" cy="38891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3" name="Счетверенная стрелка 142"/>
          <p:cNvSpPr/>
          <p:nvPr/>
        </p:nvSpPr>
        <p:spPr>
          <a:xfrm>
            <a:off x="1345873" y="-1460099"/>
            <a:ext cx="327992" cy="38891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4" name="Счетверенная стрелка 143"/>
          <p:cNvSpPr/>
          <p:nvPr/>
        </p:nvSpPr>
        <p:spPr>
          <a:xfrm>
            <a:off x="8783212" y="-1178986"/>
            <a:ext cx="327992" cy="38891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5" name="Счетверенная стрелка 144"/>
          <p:cNvSpPr/>
          <p:nvPr/>
        </p:nvSpPr>
        <p:spPr>
          <a:xfrm>
            <a:off x="4735504" y="-1421905"/>
            <a:ext cx="327992" cy="38891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6" name="Солнце 145"/>
          <p:cNvSpPr/>
          <p:nvPr/>
        </p:nvSpPr>
        <p:spPr>
          <a:xfrm>
            <a:off x="2395274" y="-1533957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7" name="Солнце 146"/>
          <p:cNvSpPr/>
          <p:nvPr/>
        </p:nvSpPr>
        <p:spPr>
          <a:xfrm>
            <a:off x="4810441" y="-1572001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8" name="Солнце 147"/>
          <p:cNvSpPr/>
          <p:nvPr/>
        </p:nvSpPr>
        <p:spPr>
          <a:xfrm>
            <a:off x="4068446" y="-1697552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9" name="Солнце 148"/>
          <p:cNvSpPr/>
          <p:nvPr/>
        </p:nvSpPr>
        <p:spPr>
          <a:xfrm>
            <a:off x="1239724" y="-1697552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0" name="Солнце 149"/>
          <p:cNvSpPr/>
          <p:nvPr/>
        </p:nvSpPr>
        <p:spPr>
          <a:xfrm>
            <a:off x="3614016" y="-1533957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1" name="Солнце 150"/>
          <p:cNvSpPr/>
          <p:nvPr/>
        </p:nvSpPr>
        <p:spPr>
          <a:xfrm>
            <a:off x="5589447" y="-1935338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2" name="Солнце 151"/>
          <p:cNvSpPr/>
          <p:nvPr/>
        </p:nvSpPr>
        <p:spPr>
          <a:xfrm>
            <a:off x="2924919" y="-2086470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3" name="Солнце 152"/>
          <p:cNvSpPr/>
          <p:nvPr/>
        </p:nvSpPr>
        <p:spPr>
          <a:xfrm>
            <a:off x="1911156" y="-1935338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4" name="Солнце 153"/>
          <p:cNvSpPr/>
          <p:nvPr/>
        </p:nvSpPr>
        <p:spPr>
          <a:xfrm>
            <a:off x="5930779" y="-1533957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5" name="Солнце 154"/>
          <p:cNvSpPr/>
          <p:nvPr/>
        </p:nvSpPr>
        <p:spPr>
          <a:xfrm>
            <a:off x="7341612" y="-1935338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6" name="Солнце 155"/>
          <p:cNvSpPr/>
          <p:nvPr/>
        </p:nvSpPr>
        <p:spPr>
          <a:xfrm>
            <a:off x="6465529" y="-1816445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7" name="Счетверенная стрелка 156"/>
          <p:cNvSpPr/>
          <p:nvPr/>
        </p:nvSpPr>
        <p:spPr>
          <a:xfrm>
            <a:off x="643092" y="-2086470"/>
            <a:ext cx="327992" cy="38891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8" name="Счетверенная стрелка 157"/>
          <p:cNvSpPr/>
          <p:nvPr/>
        </p:nvSpPr>
        <p:spPr>
          <a:xfrm>
            <a:off x="1345873" y="-2129797"/>
            <a:ext cx="327992" cy="38891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9" name="Счетверенная стрелка 158"/>
          <p:cNvSpPr/>
          <p:nvPr/>
        </p:nvSpPr>
        <p:spPr>
          <a:xfrm>
            <a:off x="8783212" y="-1848684"/>
            <a:ext cx="327992" cy="38891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0" name="Счетверенная стрелка 159"/>
          <p:cNvSpPr/>
          <p:nvPr/>
        </p:nvSpPr>
        <p:spPr>
          <a:xfrm>
            <a:off x="4735504" y="-2091603"/>
            <a:ext cx="327992" cy="38891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1" name="Солнце 160"/>
          <p:cNvSpPr/>
          <p:nvPr/>
        </p:nvSpPr>
        <p:spPr>
          <a:xfrm>
            <a:off x="2511185" y="-580920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2" name="Солнце 161"/>
          <p:cNvSpPr/>
          <p:nvPr/>
        </p:nvSpPr>
        <p:spPr>
          <a:xfrm>
            <a:off x="4926352" y="-618964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3" name="Солнце 162"/>
          <p:cNvSpPr/>
          <p:nvPr/>
        </p:nvSpPr>
        <p:spPr>
          <a:xfrm>
            <a:off x="4184357" y="-744515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4" name="Солнце 163"/>
          <p:cNvSpPr/>
          <p:nvPr/>
        </p:nvSpPr>
        <p:spPr>
          <a:xfrm>
            <a:off x="1355635" y="-744515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5" name="Солнце 164"/>
          <p:cNvSpPr/>
          <p:nvPr/>
        </p:nvSpPr>
        <p:spPr>
          <a:xfrm>
            <a:off x="3729928" y="-580920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6" name="Солнце 165"/>
          <p:cNvSpPr/>
          <p:nvPr/>
        </p:nvSpPr>
        <p:spPr>
          <a:xfrm>
            <a:off x="5705358" y="-982301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7" name="Солнце 166"/>
          <p:cNvSpPr/>
          <p:nvPr/>
        </p:nvSpPr>
        <p:spPr>
          <a:xfrm>
            <a:off x="3040830" y="-1133433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8" name="Солнце 167"/>
          <p:cNvSpPr/>
          <p:nvPr/>
        </p:nvSpPr>
        <p:spPr>
          <a:xfrm>
            <a:off x="2027067" y="-982301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9" name="Солнце 168"/>
          <p:cNvSpPr/>
          <p:nvPr/>
        </p:nvSpPr>
        <p:spPr>
          <a:xfrm>
            <a:off x="6046690" y="-580920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0" name="Солнце 169"/>
          <p:cNvSpPr/>
          <p:nvPr/>
        </p:nvSpPr>
        <p:spPr>
          <a:xfrm>
            <a:off x="7457523" y="-982301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1" name="Солнце 170"/>
          <p:cNvSpPr/>
          <p:nvPr/>
        </p:nvSpPr>
        <p:spPr>
          <a:xfrm>
            <a:off x="6581440" y="-863408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2" name="Счетверенная стрелка 171"/>
          <p:cNvSpPr/>
          <p:nvPr/>
        </p:nvSpPr>
        <p:spPr>
          <a:xfrm>
            <a:off x="759003" y="-1133433"/>
            <a:ext cx="327992" cy="38891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3" name="Счетверенная стрелка 172"/>
          <p:cNvSpPr/>
          <p:nvPr/>
        </p:nvSpPr>
        <p:spPr>
          <a:xfrm>
            <a:off x="1461783" y="-1176760"/>
            <a:ext cx="327992" cy="38891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4" name="Счетверенная стрелка 173"/>
          <p:cNvSpPr/>
          <p:nvPr/>
        </p:nvSpPr>
        <p:spPr>
          <a:xfrm>
            <a:off x="8899123" y="-895647"/>
            <a:ext cx="327992" cy="38891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5" name="Счетверенная стрелка 174"/>
          <p:cNvSpPr/>
          <p:nvPr/>
        </p:nvSpPr>
        <p:spPr>
          <a:xfrm>
            <a:off x="4851415" y="-1138566"/>
            <a:ext cx="327992" cy="38891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6" name="Солнце 175"/>
          <p:cNvSpPr/>
          <p:nvPr/>
        </p:nvSpPr>
        <p:spPr>
          <a:xfrm>
            <a:off x="1989589" y="-323344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7" name="Солнце 176"/>
          <p:cNvSpPr/>
          <p:nvPr/>
        </p:nvSpPr>
        <p:spPr>
          <a:xfrm>
            <a:off x="4404756" y="-323344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8" name="Солнце 177"/>
          <p:cNvSpPr/>
          <p:nvPr/>
        </p:nvSpPr>
        <p:spPr>
          <a:xfrm>
            <a:off x="3662761" y="-486939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9" name="Солнце 178"/>
          <p:cNvSpPr/>
          <p:nvPr/>
        </p:nvSpPr>
        <p:spPr>
          <a:xfrm>
            <a:off x="834040" y="-486939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0" name="Солнце 179"/>
          <p:cNvSpPr/>
          <p:nvPr/>
        </p:nvSpPr>
        <p:spPr>
          <a:xfrm>
            <a:off x="3208332" y="-323344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1" name="Солнце 180"/>
          <p:cNvSpPr/>
          <p:nvPr/>
        </p:nvSpPr>
        <p:spPr>
          <a:xfrm>
            <a:off x="5183762" y="-724725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2" name="Солнце 181"/>
          <p:cNvSpPr/>
          <p:nvPr/>
        </p:nvSpPr>
        <p:spPr>
          <a:xfrm>
            <a:off x="2519234" y="-875857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3" name="Солнце 182"/>
          <p:cNvSpPr/>
          <p:nvPr/>
        </p:nvSpPr>
        <p:spPr>
          <a:xfrm>
            <a:off x="1505471" y="-724725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4" name="Солнце 183"/>
          <p:cNvSpPr/>
          <p:nvPr/>
        </p:nvSpPr>
        <p:spPr>
          <a:xfrm>
            <a:off x="5525094" y="-323344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5" name="Солнце 184"/>
          <p:cNvSpPr/>
          <p:nvPr/>
        </p:nvSpPr>
        <p:spPr>
          <a:xfrm>
            <a:off x="6935927" y="-724725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6" name="Солнце 185"/>
          <p:cNvSpPr/>
          <p:nvPr/>
        </p:nvSpPr>
        <p:spPr>
          <a:xfrm>
            <a:off x="6059845" y="-605832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7" name="Счетверенная стрелка 186"/>
          <p:cNvSpPr/>
          <p:nvPr/>
        </p:nvSpPr>
        <p:spPr>
          <a:xfrm>
            <a:off x="237407" y="-875857"/>
            <a:ext cx="327992" cy="38891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8" name="Счетверенная стрелка 187"/>
          <p:cNvSpPr/>
          <p:nvPr/>
        </p:nvSpPr>
        <p:spPr>
          <a:xfrm>
            <a:off x="940188" y="-919184"/>
            <a:ext cx="327992" cy="38891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9" name="Счетверенная стрелка 188"/>
          <p:cNvSpPr/>
          <p:nvPr/>
        </p:nvSpPr>
        <p:spPr>
          <a:xfrm>
            <a:off x="8377528" y="-638071"/>
            <a:ext cx="327992" cy="38891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0" name="Счетверенная стрелка 189"/>
          <p:cNvSpPr/>
          <p:nvPr/>
        </p:nvSpPr>
        <p:spPr>
          <a:xfrm>
            <a:off x="4329819" y="-880990"/>
            <a:ext cx="327992" cy="38891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1" name="Солнце 190"/>
          <p:cNvSpPr/>
          <p:nvPr/>
        </p:nvSpPr>
        <p:spPr>
          <a:xfrm>
            <a:off x="7769875" y="7489553"/>
            <a:ext cx="1126699" cy="1367895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7" name="Солнце 196"/>
          <p:cNvSpPr/>
          <p:nvPr/>
        </p:nvSpPr>
        <p:spPr>
          <a:xfrm>
            <a:off x="4218000" y="1811800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8" name="Солнце 197"/>
          <p:cNvSpPr/>
          <p:nvPr/>
        </p:nvSpPr>
        <p:spPr>
          <a:xfrm>
            <a:off x="4480841" y="1256938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9" name="Солнце 198"/>
          <p:cNvSpPr/>
          <p:nvPr/>
        </p:nvSpPr>
        <p:spPr>
          <a:xfrm>
            <a:off x="4329820" y="598105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0" name="Солнце 199"/>
          <p:cNvSpPr/>
          <p:nvPr/>
        </p:nvSpPr>
        <p:spPr>
          <a:xfrm>
            <a:off x="6275143" y="2724935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1" name="Солнце 200"/>
          <p:cNvSpPr/>
          <p:nvPr/>
        </p:nvSpPr>
        <p:spPr>
          <a:xfrm>
            <a:off x="1591202" y="2332951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2" name="Солнце 201"/>
          <p:cNvSpPr/>
          <p:nvPr/>
        </p:nvSpPr>
        <p:spPr>
          <a:xfrm>
            <a:off x="1961589" y="1936433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3" name="Солнце 202"/>
          <p:cNvSpPr/>
          <p:nvPr/>
        </p:nvSpPr>
        <p:spPr>
          <a:xfrm>
            <a:off x="1942732" y="2552179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4" name="Солнце 203"/>
          <p:cNvSpPr/>
          <p:nvPr/>
        </p:nvSpPr>
        <p:spPr>
          <a:xfrm>
            <a:off x="1673865" y="1455756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" name="Солнце 204"/>
          <p:cNvSpPr/>
          <p:nvPr/>
        </p:nvSpPr>
        <p:spPr>
          <a:xfrm>
            <a:off x="6575265" y="3824073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6" name="Солнце 205"/>
          <p:cNvSpPr/>
          <p:nvPr/>
        </p:nvSpPr>
        <p:spPr>
          <a:xfrm>
            <a:off x="5782406" y="3713361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7" name="Солнце 206"/>
          <p:cNvSpPr/>
          <p:nvPr/>
        </p:nvSpPr>
        <p:spPr>
          <a:xfrm>
            <a:off x="5894518" y="2105144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8" name="Солнце 207"/>
          <p:cNvSpPr/>
          <p:nvPr/>
        </p:nvSpPr>
        <p:spPr>
          <a:xfrm>
            <a:off x="5510915" y="2181144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блако 21"/>
          <p:cNvSpPr/>
          <p:nvPr/>
        </p:nvSpPr>
        <p:spPr>
          <a:xfrm>
            <a:off x="144169" y="6100071"/>
            <a:ext cx="3749294" cy="74573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9" name="Облако 208"/>
          <p:cNvSpPr/>
          <p:nvPr/>
        </p:nvSpPr>
        <p:spPr>
          <a:xfrm>
            <a:off x="2792320" y="5878234"/>
            <a:ext cx="3749294" cy="101361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0" name="Облако 209"/>
          <p:cNvSpPr/>
          <p:nvPr/>
        </p:nvSpPr>
        <p:spPr>
          <a:xfrm>
            <a:off x="5258648" y="6049828"/>
            <a:ext cx="3749294" cy="8584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835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25E-6 3.33333E-6 L -1.25E-6 0.621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3.33333E-6 L 0.01068 0.901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450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8333E-7 1.48148E-6 L 0.00091 0.792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963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174 0.07037 L 0.02226 0.4379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838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-1.11111E-6 L 0.03125 0.609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3046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4.44444E-6 L 0.03855 0.690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3449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4.44444E-6 L 5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9167E-6 1.48148E-6 L 4.79167E-6 0.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375E-6 -1.11111E-6 L 4.375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25E-6 3.7037E-6 L -0.00065 0.6680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340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-1.11111E-6 L -0.00026 0.383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916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6 3.7037E-6 L -0.00248 0.53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682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58333E-6 2.59259E-6 L 0.003 0.60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018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95 0.28472 L -0.00248 0.829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724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25E-6 -7.40741E-7 L -1.25E-6 0.6215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6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7.40741E-7 L 0.01068 0.901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4504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8333E-7 -2.59259E-6 L 0.00091 0.7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963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174 0.07037 L 0.02226 0.4379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838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4.81481E-6 L 0.03125 0.6094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3046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3.7037E-7 L 0.03855 0.6900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3449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3.7037E-7 L 5E-6 0.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9167E-6 -2.59259E-6 L 4.79167E-6 0.2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375E-6 4.81481E-6 L 4.375E-6 0.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25E-6 -3.7037E-7 L -0.00065 0.6680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340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4.81481E-6 L -0.00026 0.3833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916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6 -3.7037E-7 L -0.00248 0.5368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682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58333E-6 -1.48148E-6 L 0.003 0.6037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018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58333E-6 -1.48148E-6 L -0.00443 0.5451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724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25E-6 4.44444E-6 L -1.25E-6 0.621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6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-4.07407E-6 L 0.01068 0.9011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4504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8333E-7 2.59259E-6 L 0.00091 0.7925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963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174 0.07037 L 0.02226 0.4379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838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0 L 0.03125 0.6094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3046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-4.44444E-6 L 0.03855 0.6900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3449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-4.44444E-6 L 5E-6 0.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9167E-6 2.59259E-6 L 4.79167E-6 0.2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375E-6 0 L 4.375E-6 0.2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25E-6 4.81481E-6 L -0.00065 0.6680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340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0 L -0.00026 0.383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916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6 4.81481E-6 L -0.00248 0.536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58333E-6 3.7037E-6 L 0.003 0.603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018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58333E-6 3.7037E-6 L -0.00443 0.5451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724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-4.44444E-6 L -1.45833E-6 0.621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6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375E-6 -4.44444E-6 L 0.01068 0.9011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4504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7 3.7037E-6 L 0.00091 0.7925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963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174 0.07037 L 0.02226 0.4379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838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0833E-6 1.11111E-6 L 0.03125 0.6094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3046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58333E-6 -3.33333E-6 L 0.03854 0.6900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3449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9167E-6 -3.33333E-6 L 4.79167E-6 0.2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58333E-6 3.7037E-6 L 4.58333E-6 0.2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95833E-6 1.11111E-6 L 3.95833E-6 0.2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-4.07407E-6 L -0.00065 0.6680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340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25E-6 1.11111E-6 L -0.00026 0.3833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916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875E-6 -4.07407E-6 L -0.00248 0.5368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682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4.81481E-6 L 0.003 0.603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0185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6 3.33333E-6 L -0.00443 0.5451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7245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8333E-7 -4.44444E-6 L -2.08333E-7 0.6215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125E-6 -4.44444E-6 L 0.01068 0.9011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45046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3.7037E-6 L 0.00091 0.79259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96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174 0.07037 L 0.02226 0.4379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838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1.11111E-6 L 0.03125 0.60949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30463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-3.33333E-6 L 0.03855 0.6900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34491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95833E-6 1.11111E-6 L -3.95833E-6 0.2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3.7037E-6 L -4.16667E-6 0.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58333E-6 1.11111E-6 L -4.58333E-6 0.25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7 -4.07407E-6 L -0.00065 0.6680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3403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1.11111E-6 L -0.00026 0.3833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916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125E-6 -4.07407E-6 L -0.00248 0.53681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6829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54167E-6 4.81481E-6 L 0.003 0.6037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0185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58333E-6 3.33333E-6 L -0.00442 0.54514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724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875E-6 3.33333E-6 L 0.00156 -1.0136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5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250"/>
                            </p:stCondLst>
                            <p:childTnLst>
                              <p:par>
                                <p:cTn id="1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250"/>
                            </p:stCondLst>
                            <p:childTnLst>
                              <p:par>
                                <p:cTn id="1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E4E79"/>
                                      </p:to>
                                    </p:animClr>
                                    <p:set>
                                      <p:cBhvr>
                                        <p:cTn id="1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250"/>
                            </p:stCondLst>
                            <p:childTnLst>
                              <p:par>
                                <p:cTn id="1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250"/>
                            </p:stCondLst>
                            <p:childTnLst>
                              <p:par>
                                <p:cTn id="1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13" grpId="0" animBg="1"/>
      <p:bldP spid="51" grpId="0" animBg="1"/>
      <p:bldP spid="52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1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2" grpId="0" animBg="1"/>
      <p:bldP spid="209" grpId="0" animBg="1"/>
      <p:bldP spid="2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ятно 1 38"/>
          <p:cNvSpPr/>
          <p:nvPr/>
        </p:nvSpPr>
        <p:spPr>
          <a:xfrm>
            <a:off x="1397721" y="3429951"/>
            <a:ext cx="942976" cy="161726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Пятно 1 37"/>
          <p:cNvSpPr/>
          <p:nvPr/>
        </p:nvSpPr>
        <p:spPr>
          <a:xfrm>
            <a:off x="3941490" y="2807975"/>
            <a:ext cx="953256" cy="205808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ятно 1 36"/>
          <p:cNvSpPr/>
          <p:nvPr/>
        </p:nvSpPr>
        <p:spPr>
          <a:xfrm>
            <a:off x="7734340" y="3847640"/>
            <a:ext cx="1416506" cy="245274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8248918" y="5706223"/>
            <a:ext cx="46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ЛЕС</a:t>
            </a:r>
            <a:endParaRPr lang="uk-UA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139854" y="5706223"/>
            <a:ext cx="685800" cy="3594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Лес</a:t>
            </a:r>
            <a:endParaRPr lang="uk-UA" dirty="0"/>
          </a:p>
        </p:txBody>
      </p:sp>
      <p:sp>
        <p:nvSpPr>
          <p:cNvPr id="19" name="Минус 18"/>
          <p:cNvSpPr/>
          <p:nvPr/>
        </p:nvSpPr>
        <p:spPr>
          <a:xfrm rot="16200000">
            <a:off x="7970819" y="6334725"/>
            <a:ext cx="1023870" cy="257984"/>
          </a:xfrm>
          <a:prstGeom prst="mathMinus">
            <a:avLst/>
          </a:prstGeom>
          <a:solidFill>
            <a:srgbClr val="FF0000"/>
          </a:solidFill>
          <a:ln w="19050" cmpd="dbl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2154728" y="6112267"/>
            <a:ext cx="5480036" cy="79972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Минус 20"/>
          <p:cNvSpPr/>
          <p:nvPr/>
        </p:nvSpPr>
        <p:spPr>
          <a:xfrm rot="16200000">
            <a:off x="1246474" y="5093443"/>
            <a:ext cx="2413000" cy="790002"/>
          </a:xfrm>
          <a:prstGeom prst="mathMinus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олилиния 24"/>
          <p:cNvSpPr/>
          <p:nvPr/>
        </p:nvSpPr>
        <p:spPr>
          <a:xfrm>
            <a:off x="2490482" y="3913643"/>
            <a:ext cx="825986" cy="736600"/>
          </a:xfrm>
          <a:custGeom>
            <a:avLst/>
            <a:gdLst>
              <a:gd name="connsiteX0" fmla="*/ 0 w 1028700"/>
              <a:gd name="connsiteY0" fmla="*/ 736741 h 787541"/>
              <a:gd name="connsiteX1" fmla="*/ 241300 w 1028700"/>
              <a:gd name="connsiteY1" fmla="*/ 141 h 787541"/>
              <a:gd name="connsiteX2" fmla="*/ 1028700 w 1028700"/>
              <a:gd name="connsiteY2" fmla="*/ 787541 h 787541"/>
              <a:gd name="connsiteX3" fmla="*/ 1028700 w 1028700"/>
              <a:gd name="connsiteY3" fmla="*/ 787541 h 787541"/>
              <a:gd name="connsiteX4" fmla="*/ 558800 w 1028700"/>
              <a:gd name="connsiteY4" fmla="*/ 241441 h 787541"/>
              <a:gd name="connsiteX5" fmla="*/ 711200 w 1028700"/>
              <a:gd name="connsiteY5" fmla="*/ 406541 h 78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700" h="787541">
                <a:moveTo>
                  <a:pt x="0" y="736741"/>
                </a:moveTo>
                <a:cubicBezTo>
                  <a:pt x="34925" y="364207"/>
                  <a:pt x="69850" y="-8326"/>
                  <a:pt x="241300" y="141"/>
                </a:cubicBezTo>
                <a:cubicBezTo>
                  <a:pt x="412750" y="8608"/>
                  <a:pt x="1028700" y="787541"/>
                  <a:pt x="1028700" y="787541"/>
                </a:cubicBezTo>
                <a:lnTo>
                  <a:pt x="1028700" y="787541"/>
                </a:lnTo>
                <a:lnTo>
                  <a:pt x="558800" y="241441"/>
                </a:lnTo>
                <a:cubicBezTo>
                  <a:pt x="505883" y="177941"/>
                  <a:pt x="711200" y="406541"/>
                  <a:pt x="711200" y="406541"/>
                </a:cubicBez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Дуга 25"/>
          <p:cNvSpPr/>
          <p:nvPr/>
        </p:nvSpPr>
        <p:spPr>
          <a:xfrm rot="13066351">
            <a:off x="2832489" y="4009858"/>
            <a:ext cx="809004" cy="944909"/>
          </a:xfrm>
          <a:prstGeom prst="arc">
            <a:avLst>
              <a:gd name="adj1" fmla="val 16200000"/>
              <a:gd name="adj2" fmla="val 2384"/>
            </a:avLst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олилиния 27"/>
          <p:cNvSpPr/>
          <p:nvPr/>
        </p:nvSpPr>
        <p:spPr>
          <a:xfrm>
            <a:off x="1895596" y="4263531"/>
            <a:ext cx="561975" cy="741224"/>
          </a:xfrm>
          <a:custGeom>
            <a:avLst/>
            <a:gdLst>
              <a:gd name="connsiteX0" fmla="*/ 749300 w 749300"/>
              <a:gd name="connsiteY0" fmla="*/ 296724 h 741224"/>
              <a:gd name="connsiteX1" fmla="*/ 482600 w 749300"/>
              <a:gd name="connsiteY1" fmla="*/ 17324 h 741224"/>
              <a:gd name="connsiteX2" fmla="*/ 0 w 749300"/>
              <a:gd name="connsiteY2" fmla="*/ 741224 h 741224"/>
              <a:gd name="connsiteX3" fmla="*/ 0 w 749300"/>
              <a:gd name="connsiteY3" fmla="*/ 741224 h 74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300" h="741224">
                <a:moveTo>
                  <a:pt x="749300" y="296724"/>
                </a:moveTo>
                <a:cubicBezTo>
                  <a:pt x="678391" y="119982"/>
                  <a:pt x="607483" y="-56759"/>
                  <a:pt x="482600" y="17324"/>
                </a:cubicBezTo>
                <a:cubicBezTo>
                  <a:pt x="357717" y="91407"/>
                  <a:pt x="0" y="741224"/>
                  <a:pt x="0" y="741224"/>
                </a:cubicBezTo>
                <a:lnTo>
                  <a:pt x="0" y="741224"/>
                </a:ln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олилиния 28"/>
          <p:cNvSpPr/>
          <p:nvPr/>
        </p:nvSpPr>
        <p:spPr>
          <a:xfrm>
            <a:off x="1767679" y="4025864"/>
            <a:ext cx="691801" cy="577417"/>
          </a:xfrm>
          <a:custGeom>
            <a:avLst/>
            <a:gdLst>
              <a:gd name="connsiteX0" fmla="*/ 876300 w 876300"/>
              <a:gd name="connsiteY0" fmla="*/ 609651 h 609651"/>
              <a:gd name="connsiteX1" fmla="*/ 723900 w 876300"/>
              <a:gd name="connsiteY1" fmla="*/ 51 h 609651"/>
              <a:gd name="connsiteX2" fmla="*/ 0 w 876300"/>
              <a:gd name="connsiteY2" fmla="*/ 571551 h 609651"/>
              <a:gd name="connsiteX3" fmla="*/ 0 w 876300"/>
              <a:gd name="connsiteY3" fmla="*/ 571551 h 6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609651">
                <a:moveTo>
                  <a:pt x="876300" y="609651"/>
                </a:moveTo>
                <a:cubicBezTo>
                  <a:pt x="873125" y="308026"/>
                  <a:pt x="869950" y="6401"/>
                  <a:pt x="723900" y="51"/>
                </a:cubicBezTo>
                <a:cubicBezTo>
                  <a:pt x="577850" y="-6299"/>
                  <a:pt x="0" y="571551"/>
                  <a:pt x="0" y="571551"/>
                </a:cubicBezTo>
                <a:lnTo>
                  <a:pt x="0" y="571551"/>
                </a:ln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2370347" y="5817267"/>
            <a:ext cx="123725" cy="8176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360618" y="5021170"/>
            <a:ext cx="105594" cy="803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403972" y="5393894"/>
            <a:ext cx="152171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 rot="5400000">
            <a:off x="1436048" y="2900226"/>
            <a:ext cx="914400" cy="2511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369279" y="1632682"/>
            <a:ext cx="1047983" cy="1171535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459136" y="1358463"/>
            <a:ext cx="872919" cy="899132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496490" y="964113"/>
            <a:ext cx="745441" cy="850245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Трапеция 9"/>
          <p:cNvSpPr/>
          <p:nvPr/>
        </p:nvSpPr>
        <p:spPr>
          <a:xfrm>
            <a:off x="4190283" y="1859767"/>
            <a:ext cx="386367" cy="1056321"/>
          </a:xfrm>
          <a:prstGeom prst="trapezoi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985703" y="1220712"/>
            <a:ext cx="795528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3992231" y="726326"/>
            <a:ext cx="795528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4009760" y="243893"/>
            <a:ext cx="795528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Блок-схема: магнитный диск 35"/>
          <p:cNvSpPr/>
          <p:nvPr/>
        </p:nvSpPr>
        <p:spPr>
          <a:xfrm>
            <a:off x="7988613" y="3519212"/>
            <a:ext cx="907961" cy="496347"/>
          </a:xfrm>
          <a:prstGeom prst="flowChartMagneticDisk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498907" y="5318516"/>
            <a:ext cx="193881" cy="526663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Облако 55"/>
          <p:cNvSpPr/>
          <p:nvPr/>
        </p:nvSpPr>
        <p:spPr>
          <a:xfrm>
            <a:off x="142204" y="3993291"/>
            <a:ext cx="1018080" cy="1506039"/>
          </a:xfrm>
          <a:prstGeom prst="cloud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889987" y="3417297"/>
            <a:ext cx="326801" cy="2683197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Облако 1"/>
          <p:cNvSpPr/>
          <p:nvPr/>
        </p:nvSpPr>
        <p:spPr>
          <a:xfrm rot="5900563">
            <a:off x="5014798" y="2000976"/>
            <a:ext cx="2063782" cy="1665096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блако 29"/>
          <p:cNvSpPr/>
          <p:nvPr/>
        </p:nvSpPr>
        <p:spPr>
          <a:xfrm rot="4075827">
            <a:off x="4571806" y="3298035"/>
            <a:ext cx="1854558" cy="132011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блако 31"/>
          <p:cNvSpPr/>
          <p:nvPr/>
        </p:nvSpPr>
        <p:spPr>
          <a:xfrm rot="4075827">
            <a:off x="5645166" y="3376098"/>
            <a:ext cx="1854558" cy="1443170"/>
          </a:xfrm>
          <a:prstGeom prst="cloud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7" name="Солнце 196"/>
          <p:cNvSpPr/>
          <p:nvPr/>
        </p:nvSpPr>
        <p:spPr>
          <a:xfrm>
            <a:off x="4218000" y="1811800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8" name="Солнце 197"/>
          <p:cNvSpPr/>
          <p:nvPr/>
        </p:nvSpPr>
        <p:spPr>
          <a:xfrm>
            <a:off x="4480841" y="1256938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9" name="Солнце 198"/>
          <p:cNvSpPr/>
          <p:nvPr/>
        </p:nvSpPr>
        <p:spPr>
          <a:xfrm>
            <a:off x="4329820" y="598105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0" name="Солнце 199"/>
          <p:cNvSpPr/>
          <p:nvPr/>
        </p:nvSpPr>
        <p:spPr>
          <a:xfrm>
            <a:off x="6275143" y="2724935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1" name="Солнце 200"/>
          <p:cNvSpPr/>
          <p:nvPr/>
        </p:nvSpPr>
        <p:spPr>
          <a:xfrm>
            <a:off x="1591202" y="2332951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2" name="Солнце 201"/>
          <p:cNvSpPr/>
          <p:nvPr/>
        </p:nvSpPr>
        <p:spPr>
          <a:xfrm>
            <a:off x="1961589" y="1936433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3" name="Солнце 202"/>
          <p:cNvSpPr/>
          <p:nvPr/>
        </p:nvSpPr>
        <p:spPr>
          <a:xfrm>
            <a:off x="1942732" y="2552179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4" name="Солнце 203"/>
          <p:cNvSpPr/>
          <p:nvPr/>
        </p:nvSpPr>
        <p:spPr>
          <a:xfrm>
            <a:off x="1673865" y="1455756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" name="Солнце 204"/>
          <p:cNvSpPr/>
          <p:nvPr/>
        </p:nvSpPr>
        <p:spPr>
          <a:xfrm>
            <a:off x="6575265" y="3824073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6" name="Солнце 205"/>
          <p:cNvSpPr/>
          <p:nvPr/>
        </p:nvSpPr>
        <p:spPr>
          <a:xfrm>
            <a:off x="5782406" y="3713361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7" name="Солнце 206"/>
          <p:cNvSpPr/>
          <p:nvPr/>
        </p:nvSpPr>
        <p:spPr>
          <a:xfrm>
            <a:off x="5894518" y="2105144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8" name="Солнце 207"/>
          <p:cNvSpPr/>
          <p:nvPr/>
        </p:nvSpPr>
        <p:spPr>
          <a:xfrm>
            <a:off x="5510915" y="2181144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блако 21"/>
          <p:cNvSpPr/>
          <p:nvPr/>
        </p:nvSpPr>
        <p:spPr>
          <a:xfrm>
            <a:off x="144169" y="6100071"/>
            <a:ext cx="3749294" cy="74573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9" name="Облако 208"/>
          <p:cNvSpPr/>
          <p:nvPr/>
        </p:nvSpPr>
        <p:spPr>
          <a:xfrm>
            <a:off x="2792320" y="5878234"/>
            <a:ext cx="3749294" cy="101361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0" name="Облако 209"/>
          <p:cNvSpPr/>
          <p:nvPr/>
        </p:nvSpPr>
        <p:spPr>
          <a:xfrm>
            <a:off x="5587000" y="6049298"/>
            <a:ext cx="3749294" cy="8584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3" name="Солнце 192"/>
          <p:cNvSpPr/>
          <p:nvPr/>
        </p:nvSpPr>
        <p:spPr>
          <a:xfrm>
            <a:off x="1770323" y="1906845"/>
            <a:ext cx="152171" cy="237786"/>
          </a:xfrm>
          <a:prstGeom prst="sun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-2482"/>
            <a:ext cx="9144000" cy="6886417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00" dirty="0">
              <a:solidFill>
                <a:srgbClr val="FFFF00"/>
              </a:solidFill>
            </a:endParaRPr>
          </a:p>
        </p:txBody>
      </p:sp>
      <p:sp>
        <p:nvSpPr>
          <p:cNvPr id="191" name="Солнце 190"/>
          <p:cNvSpPr/>
          <p:nvPr/>
        </p:nvSpPr>
        <p:spPr>
          <a:xfrm>
            <a:off x="7769875" y="631007"/>
            <a:ext cx="1126699" cy="1367895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Месяц 13"/>
          <p:cNvSpPr/>
          <p:nvPr/>
        </p:nvSpPr>
        <p:spPr>
          <a:xfrm flipH="1">
            <a:off x="8097599" y="7211223"/>
            <a:ext cx="385156" cy="1013198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55" y="-1072993"/>
            <a:ext cx="1574691" cy="1715663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 rot="20182838">
            <a:off x="10081928" y="5464151"/>
            <a:ext cx="854516" cy="1796163"/>
            <a:chOff x="11617517" y="7223632"/>
            <a:chExt cx="1139354" cy="1796163"/>
          </a:xfrm>
        </p:grpSpPr>
        <p:sp>
          <p:nvSpPr>
            <p:cNvPr id="61" name="Прямоугольник 60"/>
            <p:cNvSpPr/>
            <p:nvPr/>
          </p:nvSpPr>
          <p:spPr>
            <a:xfrm rot="19905689">
              <a:off x="11962323" y="7720698"/>
              <a:ext cx="347730" cy="84743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2" name="Трапеция 61"/>
            <p:cNvSpPr/>
            <p:nvPr/>
          </p:nvSpPr>
          <p:spPr>
            <a:xfrm rot="20022819">
              <a:off x="12112928" y="8451213"/>
              <a:ext cx="643943" cy="568582"/>
            </a:xfrm>
            <a:prstGeom prst="trapezoid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3" name="Равнобедренный треугольник 62"/>
            <p:cNvSpPr/>
            <p:nvPr/>
          </p:nvSpPr>
          <p:spPr>
            <a:xfrm rot="19975883">
              <a:off x="11617517" y="7223632"/>
              <a:ext cx="407303" cy="587873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87" y="1495203"/>
            <a:ext cx="1436282" cy="1826941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57" y="-331574"/>
            <a:ext cx="1436282" cy="18269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963" y="155660"/>
            <a:ext cx="1436282" cy="1826941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140" y="793110"/>
            <a:ext cx="1436282" cy="1826941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352" y="755395"/>
            <a:ext cx="1436282" cy="182694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92" y="600280"/>
            <a:ext cx="5859709" cy="244154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792321" y="-1224189"/>
            <a:ext cx="524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rgbClr val="FFFF00"/>
                </a:solidFill>
                <a:latin typeface="Segoe Script" panose="020B0504020000000003" pitchFamily="34" charset="0"/>
              </a:rPr>
              <a:t>С</a:t>
            </a:r>
            <a:endParaRPr lang="uk-UA" sz="5400" dirty="0"/>
          </a:p>
        </p:txBody>
      </p:sp>
      <p:sp>
        <p:nvSpPr>
          <p:cNvPr id="41" name="TextBox 40"/>
          <p:cNvSpPr txBox="1"/>
          <p:nvPr/>
        </p:nvSpPr>
        <p:spPr>
          <a:xfrm>
            <a:off x="3543846" y="-1189520"/>
            <a:ext cx="24747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err="1">
                <a:solidFill>
                  <a:srgbClr val="FFFF00"/>
                </a:solidFill>
                <a:latin typeface="Segoe Script" panose="020B0504020000000003" pitchFamily="34" charset="0"/>
              </a:rPr>
              <a:t>Новым</a:t>
            </a:r>
            <a:endParaRPr lang="uk-UA" sz="5400" dirty="0"/>
          </a:p>
        </p:txBody>
      </p:sp>
      <p:sp>
        <p:nvSpPr>
          <p:cNvPr id="43" name="TextBox 42"/>
          <p:cNvSpPr txBox="1"/>
          <p:nvPr/>
        </p:nvSpPr>
        <p:spPr>
          <a:xfrm>
            <a:off x="5741953" y="-1116523"/>
            <a:ext cx="20386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rgbClr val="FFFF00"/>
                </a:solidFill>
                <a:latin typeface="Segoe Script" panose="020B0504020000000003" pitchFamily="34" charset="0"/>
              </a:rPr>
              <a:t>Годом</a:t>
            </a:r>
            <a:endParaRPr lang="uk-UA" sz="5400" dirty="0">
              <a:solidFill>
                <a:srgbClr val="FFFF00"/>
              </a:solidFill>
            </a:endParaRP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7716" y="6244875"/>
            <a:ext cx="326189" cy="434919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6618" y="6227679"/>
            <a:ext cx="326189" cy="434919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4288" y="6286047"/>
            <a:ext cx="326189" cy="434919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82872" y="6106907"/>
            <a:ext cx="326189" cy="434919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7600" y="6107447"/>
            <a:ext cx="326189" cy="43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7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6.93889E-18 L -0.56875 0.16806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38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5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75 0.16806 L -1.3138 0.38773 " pathEditMode="relative" rAng="0" ptsTypes="AA">
                                      <p:cBhvr>
                                        <p:cTn id="9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53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0556 L 0.00612 -0.94213 " pathEditMode="relative" rAng="0" ptsTypes="AA">
                                      <p:cBhvr>
                                        <p:cTn id="15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738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5082 -0.6638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-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-0.00026 0.2365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182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-3.125E-6 0.2180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1" grpId="0" animBg="1"/>
      <p:bldP spid="14" grpId="0" animBg="1"/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Ссылки на сайты, разработанные учащимися 8 классов: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Крым в годы Великой Отечественной Войны: </a:t>
            </a:r>
            <a:r>
              <a:rPr lang="en-US" dirty="0">
                <a:hlinkClick r:id="rId2" tooltip="http://crimeainwar.jimdo.com/"/>
              </a:rPr>
              <a:t>http://</a:t>
            </a:r>
            <a:r>
              <a:rPr lang="en-US" dirty="0" smtClean="0">
                <a:hlinkClick r:id="rId2" tooltip="http://crimeainwar.jimdo.com/"/>
              </a:rPr>
              <a:t>crimeainwar.jimdo.com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Сайт об автомобилях: </a:t>
            </a:r>
            <a:r>
              <a:rPr lang="en-US" dirty="0" smtClean="0">
                <a:hlinkClick r:id="rId3"/>
              </a:rPr>
              <a:t>http://carsabio.jimdo.com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 smtClean="0"/>
              <a:t>Сайт города Саки: </a:t>
            </a:r>
            <a:r>
              <a:rPr lang="en-US" dirty="0" smtClean="0">
                <a:hlinkClick r:id="rId4"/>
              </a:rPr>
              <a:t>http://gorodsaki.jimdo.com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16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Ученик</cp:lastModifiedBy>
  <cp:revision>1</cp:revision>
  <dcterms:created xsi:type="dcterms:W3CDTF">2015-01-23T10:52:04Z</dcterms:created>
  <dcterms:modified xsi:type="dcterms:W3CDTF">2015-01-23T11:01:36Z</dcterms:modified>
</cp:coreProperties>
</file>