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9C30"/>
    <a:srgbClr val="54E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918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971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517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386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540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636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463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799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015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905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900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17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BEE0-1766-4C47-A72B-7152955982BE}" type="datetimeFigureOut">
              <a:rPr lang="uk-UA" smtClean="0"/>
              <a:t>20.11.2014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4B7C-7E5C-4627-A8A5-48FCCF9B4C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70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28548" y="1392071"/>
            <a:ext cx="259308" cy="106452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блако 4"/>
          <p:cNvSpPr/>
          <p:nvPr/>
        </p:nvSpPr>
        <p:spPr>
          <a:xfrm rot="17034304">
            <a:off x="736978" y="559558"/>
            <a:ext cx="1842447" cy="1351128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230096" y="2716500"/>
            <a:ext cx="199068" cy="79667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блако 6"/>
          <p:cNvSpPr/>
          <p:nvPr/>
        </p:nvSpPr>
        <p:spPr>
          <a:xfrm rot="17034304">
            <a:off x="9706720" y="2035792"/>
            <a:ext cx="1378853" cy="1037247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97804" y="5434679"/>
            <a:ext cx="199068" cy="79667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блако 8"/>
          <p:cNvSpPr/>
          <p:nvPr/>
        </p:nvSpPr>
        <p:spPr>
          <a:xfrm rot="18886438">
            <a:off x="968775" y="4545904"/>
            <a:ext cx="1378853" cy="1403533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3108960" y="4743962"/>
            <a:ext cx="243840" cy="18701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15640" y="5276820"/>
            <a:ext cx="13716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54680" y="5881891"/>
            <a:ext cx="13716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30880" y="6389340"/>
            <a:ext cx="13716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3291840" y="4233234"/>
            <a:ext cx="960120" cy="1021455"/>
          </a:xfrm>
          <a:custGeom>
            <a:avLst/>
            <a:gdLst>
              <a:gd name="connsiteX0" fmla="*/ 0 w 960120"/>
              <a:gd name="connsiteY0" fmla="*/ 503295 h 1021455"/>
              <a:gd name="connsiteX1" fmla="*/ 259080 w 960120"/>
              <a:gd name="connsiteY1" fmla="*/ 15615 h 1021455"/>
              <a:gd name="connsiteX2" fmla="*/ 960120 w 960120"/>
              <a:gd name="connsiteY2" fmla="*/ 1021455 h 1021455"/>
              <a:gd name="connsiteX3" fmla="*/ 960120 w 960120"/>
              <a:gd name="connsiteY3" fmla="*/ 1021455 h 102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0120" h="1021455">
                <a:moveTo>
                  <a:pt x="0" y="503295"/>
                </a:moveTo>
                <a:cubicBezTo>
                  <a:pt x="49530" y="216275"/>
                  <a:pt x="99060" y="-70745"/>
                  <a:pt x="259080" y="15615"/>
                </a:cubicBezTo>
                <a:cubicBezTo>
                  <a:pt x="419100" y="101975"/>
                  <a:pt x="960120" y="1021455"/>
                  <a:pt x="960120" y="1021455"/>
                </a:cubicBezTo>
                <a:lnTo>
                  <a:pt x="960120" y="1021455"/>
                </a:lnTo>
              </a:path>
            </a:pathLst>
          </a:custGeom>
          <a:noFill/>
          <a:ln w="730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олилиния 16"/>
          <p:cNvSpPr/>
          <p:nvPr/>
        </p:nvSpPr>
        <p:spPr>
          <a:xfrm>
            <a:off x="2377440" y="4461196"/>
            <a:ext cx="716280" cy="659444"/>
          </a:xfrm>
          <a:custGeom>
            <a:avLst/>
            <a:gdLst>
              <a:gd name="connsiteX0" fmla="*/ 716280 w 716280"/>
              <a:gd name="connsiteY0" fmla="*/ 659444 h 659444"/>
              <a:gd name="connsiteX1" fmla="*/ 152400 w 716280"/>
              <a:gd name="connsiteY1" fmla="*/ 4124 h 659444"/>
              <a:gd name="connsiteX2" fmla="*/ 0 w 716280"/>
              <a:gd name="connsiteY2" fmla="*/ 430844 h 65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6280" h="659444">
                <a:moveTo>
                  <a:pt x="716280" y="659444"/>
                </a:moveTo>
                <a:cubicBezTo>
                  <a:pt x="494030" y="350834"/>
                  <a:pt x="271780" y="42224"/>
                  <a:pt x="152400" y="4124"/>
                </a:cubicBezTo>
                <a:cubicBezTo>
                  <a:pt x="33020" y="-33976"/>
                  <a:pt x="16510" y="198434"/>
                  <a:pt x="0" y="430844"/>
                </a:cubicBezTo>
              </a:path>
            </a:pathLst>
          </a:custGeom>
          <a:noFill/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Дуга 17"/>
          <p:cNvSpPr/>
          <p:nvPr/>
        </p:nvSpPr>
        <p:spPr>
          <a:xfrm>
            <a:off x="3339749" y="4483410"/>
            <a:ext cx="114300" cy="376679"/>
          </a:xfrm>
          <a:prstGeom prst="arc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олилиния 18"/>
          <p:cNvSpPr/>
          <p:nvPr/>
        </p:nvSpPr>
        <p:spPr>
          <a:xfrm>
            <a:off x="3749040" y="4541520"/>
            <a:ext cx="213360" cy="868680"/>
          </a:xfrm>
          <a:custGeom>
            <a:avLst/>
            <a:gdLst>
              <a:gd name="connsiteX0" fmla="*/ 0 w 213360"/>
              <a:gd name="connsiteY0" fmla="*/ 0 h 868680"/>
              <a:gd name="connsiteX1" fmla="*/ 60960 w 213360"/>
              <a:gd name="connsiteY1" fmla="*/ 457200 h 868680"/>
              <a:gd name="connsiteX2" fmla="*/ 213360 w 213360"/>
              <a:gd name="connsiteY2" fmla="*/ 868680 h 868680"/>
              <a:gd name="connsiteX3" fmla="*/ 213360 w 213360"/>
              <a:gd name="connsiteY3" fmla="*/ 86868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" h="868680">
                <a:moveTo>
                  <a:pt x="0" y="0"/>
                </a:moveTo>
                <a:cubicBezTo>
                  <a:pt x="12700" y="156210"/>
                  <a:pt x="25400" y="312420"/>
                  <a:pt x="60960" y="457200"/>
                </a:cubicBezTo>
                <a:cubicBezTo>
                  <a:pt x="96520" y="601980"/>
                  <a:pt x="213360" y="868680"/>
                  <a:pt x="213360" y="868680"/>
                </a:cubicBezTo>
                <a:lnTo>
                  <a:pt x="213360" y="868680"/>
                </a:lnTo>
              </a:path>
            </a:pathLst>
          </a:custGeom>
          <a:noFill/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олилиния 19"/>
          <p:cNvSpPr/>
          <p:nvPr/>
        </p:nvSpPr>
        <p:spPr>
          <a:xfrm>
            <a:off x="2443831" y="4498650"/>
            <a:ext cx="213360" cy="868680"/>
          </a:xfrm>
          <a:custGeom>
            <a:avLst/>
            <a:gdLst>
              <a:gd name="connsiteX0" fmla="*/ 0 w 213360"/>
              <a:gd name="connsiteY0" fmla="*/ 0 h 868680"/>
              <a:gd name="connsiteX1" fmla="*/ 60960 w 213360"/>
              <a:gd name="connsiteY1" fmla="*/ 457200 h 868680"/>
              <a:gd name="connsiteX2" fmla="*/ 213360 w 213360"/>
              <a:gd name="connsiteY2" fmla="*/ 868680 h 868680"/>
              <a:gd name="connsiteX3" fmla="*/ 213360 w 213360"/>
              <a:gd name="connsiteY3" fmla="*/ 86868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" h="868680">
                <a:moveTo>
                  <a:pt x="0" y="0"/>
                </a:moveTo>
                <a:cubicBezTo>
                  <a:pt x="12700" y="156210"/>
                  <a:pt x="25400" y="312420"/>
                  <a:pt x="60960" y="457200"/>
                </a:cubicBezTo>
                <a:cubicBezTo>
                  <a:pt x="96520" y="601980"/>
                  <a:pt x="213360" y="868680"/>
                  <a:pt x="213360" y="868680"/>
                </a:cubicBezTo>
                <a:lnTo>
                  <a:pt x="213360" y="868680"/>
                </a:lnTo>
              </a:path>
            </a:pathLst>
          </a:custGeom>
          <a:noFill/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олилиния 20"/>
          <p:cNvSpPr/>
          <p:nvPr/>
        </p:nvSpPr>
        <p:spPr>
          <a:xfrm rot="830806">
            <a:off x="2720902" y="4678680"/>
            <a:ext cx="449018" cy="914400"/>
          </a:xfrm>
          <a:custGeom>
            <a:avLst/>
            <a:gdLst>
              <a:gd name="connsiteX0" fmla="*/ 449018 w 449018"/>
              <a:gd name="connsiteY0" fmla="*/ 0 h 914400"/>
              <a:gd name="connsiteX1" fmla="*/ 22298 w 449018"/>
              <a:gd name="connsiteY1" fmla="*/ 152400 h 914400"/>
              <a:gd name="connsiteX2" fmla="*/ 98498 w 449018"/>
              <a:gd name="connsiteY2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018" h="914400">
                <a:moveTo>
                  <a:pt x="449018" y="0"/>
                </a:moveTo>
                <a:cubicBezTo>
                  <a:pt x="264868" y="0"/>
                  <a:pt x="80718" y="0"/>
                  <a:pt x="22298" y="152400"/>
                </a:cubicBezTo>
                <a:cubicBezTo>
                  <a:pt x="-36122" y="304800"/>
                  <a:pt x="31188" y="609600"/>
                  <a:pt x="98498" y="9144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Блок-схема: решение 21"/>
          <p:cNvSpPr/>
          <p:nvPr/>
        </p:nvSpPr>
        <p:spPr>
          <a:xfrm>
            <a:off x="4145280" y="493299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Блок-схема: решение 22"/>
          <p:cNvSpPr/>
          <p:nvPr/>
        </p:nvSpPr>
        <p:spPr>
          <a:xfrm>
            <a:off x="4251960" y="518671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Блок-схема: решение 23"/>
          <p:cNvSpPr/>
          <p:nvPr/>
        </p:nvSpPr>
        <p:spPr>
          <a:xfrm>
            <a:off x="3627120" y="523862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3855720" y="505608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Блок-схема: решение 25"/>
          <p:cNvSpPr/>
          <p:nvPr/>
        </p:nvSpPr>
        <p:spPr>
          <a:xfrm>
            <a:off x="3535680" y="474534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Блок-схема: решение 26"/>
          <p:cNvSpPr/>
          <p:nvPr/>
        </p:nvSpPr>
        <p:spPr>
          <a:xfrm>
            <a:off x="3931920" y="453675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Блок-схема: решение 27"/>
          <p:cNvSpPr/>
          <p:nvPr/>
        </p:nvSpPr>
        <p:spPr>
          <a:xfrm>
            <a:off x="3657600" y="4215051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Блок-схема: решение 28"/>
          <p:cNvSpPr/>
          <p:nvPr/>
        </p:nvSpPr>
        <p:spPr>
          <a:xfrm>
            <a:off x="3063240" y="4400801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Блок-схема: решение 29"/>
          <p:cNvSpPr/>
          <p:nvPr/>
        </p:nvSpPr>
        <p:spPr>
          <a:xfrm>
            <a:off x="2738295" y="5423307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Блок-схема: решение 30"/>
          <p:cNvSpPr/>
          <p:nvPr/>
        </p:nvSpPr>
        <p:spPr>
          <a:xfrm>
            <a:off x="2725771" y="5115139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Блок-схема: решение 31"/>
          <p:cNvSpPr/>
          <p:nvPr/>
        </p:nvSpPr>
        <p:spPr>
          <a:xfrm>
            <a:off x="2590800" y="4338033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Блок-схема: решение 32"/>
          <p:cNvSpPr/>
          <p:nvPr/>
        </p:nvSpPr>
        <p:spPr>
          <a:xfrm>
            <a:off x="2179320" y="4630575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Блок-схема: решение 33"/>
          <p:cNvSpPr/>
          <p:nvPr/>
        </p:nvSpPr>
        <p:spPr>
          <a:xfrm>
            <a:off x="2314291" y="500227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7-конечная звезда 34"/>
          <p:cNvSpPr/>
          <p:nvPr/>
        </p:nvSpPr>
        <p:spPr>
          <a:xfrm>
            <a:off x="1307778" y="6113210"/>
            <a:ext cx="579120" cy="276130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Блок-схема: магнитный диск 35"/>
          <p:cNvSpPr/>
          <p:nvPr/>
        </p:nvSpPr>
        <p:spPr>
          <a:xfrm>
            <a:off x="781051" y="2987040"/>
            <a:ext cx="747497" cy="361231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Пятно 1 36"/>
          <p:cNvSpPr/>
          <p:nvPr/>
        </p:nvSpPr>
        <p:spPr>
          <a:xfrm>
            <a:off x="674452" y="3289866"/>
            <a:ext cx="922886" cy="16490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8884920" y="4077735"/>
            <a:ext cx="271230" cy="1898159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Облако 38"/>
          <p:cNvSpPr/>
          <p:nvPr/>
        </p:nvSpPr>
        <p:spPr>
          <a:xfrm>
            <a:off x="8342355" y="3289866"/>
            <a:ext cx="1356360" cy="1323478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Облако 39"/>
          <p:cNvSpPr/>
          <p:nvPr/>
        </p:nvSpPr>
        <p:spPr>
          <a:xfrm rot="15366226">
            <a:off x="7671510" y="4208374"/>
            <a:ext cx="1356360" cy="1323478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Облако 40"/>
          <p:cNvSpPr/>
          <p:nvPr/>
        </p:nvSpPr>
        <p:spPr>
          <a:xfrm rot="15366226">
            <a:off x="8927959" y="4156486"/>
            <a:ext cx="1356360" cy="1323478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0881360" y="178547"/>
            <a:ext cx="609600" cy="65965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10728960" y="834722"/>
            <a:ext cx="914400" cy="65965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Прямоугольник 43"/>
          <p:cNvSpPr/>
          <p:nvPr/>
        </p:nvSpPr>
        <p:spPr>
          <a:xfrm>
            <a:off x="11034771" y="1552977"/>
            <a:ext cx="319029" cy="1649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Облако 44"/>
          <p:cNvSpPr/>
          <p:nvPr/>
        </p:nvSpPr>
        <p:spPr>
          <a:xfrm>
            <a:off x="3962400" y="6234846"/>
            <a:ext cx="7162308" cy="530443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Облако 45"/>
          <p:cNvSpPr/>
          <p:nvPr/>
        </p:nvSpPr>
        <p:spPr>
          <a:xfrm>
            <a:off x="9928860" y="3649281"/>
            <a:ext cx="1905000" cy="187325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9" name="Полилиния 48"/>
          <p:cNvSpPr/>
          <p:nvPr/>
        </p:nvSpPr>
        <p:spPr>
          <a:xfrm>
            <a:off x="10988040" y="4274492"/>
            <a:ext cx="229478" cy="663268"/>
          </a:xfrm>
          <a:custGeom>
            <a:avLst/>
            <a:gdLst>
              <a:gd name="connsiteX0" fmla="*/ 198120 w 229478"/>
              <a:gd name="connsiteY0" fmla="*/ 663268 h 663268"/>
              <a:gd name="connsiteX1" fmla="*/ 213360 w 229478"/>
              <a:gd name="connsiteY1" fmla="*/ 7948 h 663268"/>
              <a:gd name="connsiteX2" fmla="*/ 0 w 229478"/>
              <a:gd name="connsiteY2" fmla="*/ 282268 h 663268"/>
              <a:gd name="connsiteX3" fmla="*/ 0 w 229478"/>
              <a:gd name="connsiteY3" fmla="*/ 282268 h 66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78" h="663268">
                <a:moveTo>
                  <a:pt x="198120" y="663268"/>
                </a:moveTo>
                <a:cubicBezTo>
                  <a:pt x="222250" y="367358"/>
                  <a:pt x="246380" y="71448"/>
                  <a:pt x="213360" y="7948"/>
                </a:cubicBezTo>
                <a:cubicBezTo>
                  <a:pt x="180340" y="-55552"/>
                  <a:pt x="0" y="282268"/>
                  <a:pt x="0" y="282268"/>
                </a:cubicBezTo>
                <a:lnTo>
                  <a:pt x="0" y="282268"/>
                </a:lnTo>
              </a:path>
            </a:pathLst>
          </a:custGeom>
          <a:noFill/>
          <a:ln w="635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" name="Полилиния 50"/>
          <p:cNvSpPr/>
          <p:nvPr/>
        </p:nvSpPr>
        <p:spPr>
          <a:xfrm>
            <a:off x="11247120" y="4175095"/>
            <a:ext cx="396240" cy="290225"/>
          </a:xfrm>
          <a:custGeom>
            <a:avLst/>
            <a:gdLst>
              <a:gd name="connsiteX0" fmla="*/ 0 w 396240"/>
              <a:gd name="connsiteY0" fmla="*/ 290225 h 290225"/>
              <a:gd name="connsiteX1" fmla="*/ 91440 w 396240"/>
              <a:gd name="connsiteY1" fmla="*/ 15905 h 290225"/>
              <a:gd name="connsiteX2" fmla="*/ 396240 w 396240"/>
              <a:gd name="connsiteY2" fmla="*/ 31145 h 290225"/>
              <a:gd name="connsiteX3" fmla="*/ 396240 w 396240"/>
              <a:gd name="connsiteY3" fmla="*/ 31145 h 29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240" h="290225">
                <a:moveTo>
                  <a:pt x="0" y="290225"/>
                </a:moveTo>
                <a:cubicBezTo>
                  <a:pt x="12700" y="174655"/>
                  <a:pt x="25400" y="59085"/>
                  <a:pt x="91440" y="15905"/>
                </a:cubicBezTo>
                <a:cubicBezTo>
                  <a:pt x="157480" y="-27275"/>
                  <a:pt x="396240" y="31145"/>
                  <a:pt x="396240" y="31145"/>
                </a:cubicBezTo>
                <a:lnTo>
                  <a:pt x="396240" y="31145"/>
                </a:ln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Полилиния 51"/>
          <p:cNvSpPr/>
          <p:nvPr/>
        </p:nvSpPr>
        <p:spPr>
          <a:xfrm>
            <a:off x="10637520" y="4343400"/>
            <a:ext cx="518160" cy="259080"/>
          </a:xfrm>
          <a:custGeom>
            <a:avLst/>
            <a:gdLst>
              <a:gd name="connsiteX0" fmla="*/ 518160 w 518160"/>
              <a:gd name="connsiteY0" fmla="*/ 259080 h 259080"/>
              <a:gd name="connsiteX1" fmla="*/ 213360 w 518160"/>
              <a:gd name="connsiteY1" fmla="*/ 0 h 259080"/>
              <a:gd name="connsiteX2" fmla="*/ 213360 w 518160"/>
              <a:gd name="connsiteY2" fmla="*/ 0 h 259080"/>
              <a:gd name="connsiteX3" fmla="*/ 0 w 518160"/>
              <a:gd name="connsiteY3" fmla="*/ 30480 h 2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160" h="259080">
                <a:moveTo>
                  <a:pt x="518160" y="259080"/>
                </a:moveTo>
                <a:lnTo>
                  <a:pt x="213360" y="0"/>
                </a:lnTo>
                <a:lnTo>
                  <a:pt x="213360" y="0"/>
                </a:lnTo>
                <a:lnTo>
                  <a:pt x="0" y="30480"/>
                </a:ln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Облако 52"/>
          <p:cNvSpPr/>
          <p:nvPr/>
        </p:nvSpPr>
        <p:spPr>
          <a:xfrm>
            <a:off x="10631217" y="4049873"/>
            <a:ext cx="1104900" cy="713183"/>
          </a:xfrm>
          <a:prstGeom prst="cloud">
            <a:avLst/>
          </a:prstGeom>
          <a:solidFill>
            <a:schemeClr val="accent6">
              <a:lumMod val="60000"/>
              <a:lumOff val="40000"/>
              <a:alpha val="7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Молния 53"/>
          <p:cNvSpPr/>
          <p:nvPr/>
        </p:nvSpPr>
        <p:spPr>
          <a:xfrm>
            <a:off x="10988040" y="4932990"/>
            <a:ext cx="845820" cy="275974"/>
          </a:xfrm>
          <a:prstGeom prst="lightningBol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5" name="Трапеция 54"/>
          <p:cNvSpPr/>
          <p:nvPr/>
        </p:nvSpPr>
        <p:spPr>
          <a:xfrm>
            <a:off x="2705100" y="1012615"/>
            <a:ext cx="219640" cy="326349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Молния 55"/>
          <p:cNvSpPr/>
          <p:nvPr/>
        </p:nvSpPr>
        <p:spPr>
          <a:xfrm rot="12682695">
            <a:off x="2797406" y="149245"/>
            <a:ext cx="634649" cy="1044604"/>
          </a:xfrm>
          <a:prstGeom prst="lightningBolt">
            <a:avLst/>
          </a:prstGeom>
          <a:solidFill>
            <a:srgbClr val="54E34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7" name="Молния 56"/>
          <p:cNvSpPr/>
          <p:nvPr/>
        </p:nvSpPr>
        <p:spPr>
          <a:xfrm rot="12682695">
            <a:off x="2539836" y="149246"/>
            <a:ext cx="634649" cy="1044604"/>
          </a:xfrm>
          <a:prstGeom prst="lightningBolt">
            <a:avLst/>
          </a:prstGeom>
          <a:solidFill>
            <a:srgbClr val="54E34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Полилиния 57"/>
          <p:cNvSpPr/>
          <p:nvPr/>
        </p:nvSpPr>
        <p:spPr>
          <a:xfrm>
            <a:off x="624840" y="1691640"/>
            <a:ext cx="2431627" cy="1076121"/>
          </a:xfrm>
          <a:custGeom>
            <a:avLst/>
            <a:gdLst>
              <a:gd name="connsiteX0" fmla="*/ 0 w 2431627"/>
              <a:gd name="connsiteY0" fmla="*/ 944880 h 1076121"/>
              <a:gd name="connsiteX1" fmla="*/ 624840 w 2431627"/>
              <a:gd name="connsiteY1" fmla="*/ 1021080 h 1076121"/>
              <a:gd name="connsiteX2" fmla="*/ 2392680 w 2431627"/>
              <a:gd name="connsiteY2" fmla="*/ 228600 h 1076121"/>
              <a:gd name="connsiteX3" fmla="*/ 1889760 w 2431627"/>
              <a:gd name="connsiteY3" fmla="*/ 0 h 1076121"/>
              <a:gd name="connsiteX4" fmla="*/ 1889760 w 2431627"/>
              <a:gd name="connsiteY4" fmla="*/ 0 h 1076121"/>
              <a:gd name="connsiteX5" fmla="*/ 1889760 w 2431627"/>
              <a:gd name="connsiteY5" fmla="*/ 0 h 107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627" h="1076121">
                <a:moveTo>
                  <a:pt x="0" y="944880"/>
                </a:moveTo>
                <a:cubicBezTo>
                  <a:pt x="113030" y="1042670"/>
                  <a:pt x="226060" y="1140460"/>
                  <a:pt x="624840" y="1021080"/>
                </a:cubicBezTo>
                <a:cubicBezTo>
                  <a:pt x="1023620" y="901700"/>
                  <a:pt x="2181860" y="398780"/>
                  <a:pt x="2392680" y="228600"/>
                </a:cubicBezTo>
                <a:cubicBezTo>
                  <a:pt x="2603500" y="58420"/>
                  <a:pt x="1889760" y="0"/>
                  <a:pt x="1889760" y="0"/>
                </a:cubicBezTo>
                <a:lnTo>
                  <a:pt x="1889760" y="0"/>
                </a:lnTo>
                <a:lnTo>
                  <a:pt x="1889760" y="0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Прямоугольник 59"/>
          <p:cNvSpPr/>
          <p:nvPr/>
        </p:nvSpPr>
        <p:spPr>
          <a:xfrm>
            <a:off x="11259048" y="6035422"/>
            <a:ext cx="140963" cy="7558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Прямоугольник 60"/>
          <p:cNvSpPr/>
          <p:nvPr/>
        </p:nvSpPr>
        <p:spPr>
          <a:xfrm>
            <a:off x="10680088" y="5537123"/>
            <a:ext cx="1347423" cy="47438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i="1" dirty="0" smtClean="0">
                <a:solidFill>
                  <a:schemeClr val="tx1"/>
                </a:solidFill>
              </a:rPr>
              <a:t>Лес</a:t>
            </a:r>
            <a:endParaRPr lang="uk-UA" sz="2200" b="1" i="1" dirty="0">
              <a:solidFill>
                <a:schemeClr val="tx1"/>
              </a:solidFill>
            </a:endParaRPr>
          </a:p>
        </p:txBody>
      </p:sp>
      <p:cxnSp>
        <p:nvCxnSpPr>
          <p:cNvPr id="63" name="Прямая соединительная линия 62"/>
          <p:cNvCxnSpPr>
            <a:stCxn id="60" idx="0"/>
          </p:cNvCxnSpPr>
          <p:nvPr/>
        </p:nvCxnSpPr>
        <p:spPr>
          <a:xfrm flipH="1">
            <a:off x="11259048" y="6035422"/>
            <a:ext cx="70482" cy="21585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11294289" y="6184785"/>
            <a:ext cx="70482" cy="21585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11294288" y="6400638"/>
            <a:ext cx="70482" cy="21585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11318558" y="6560915"/>
            <a:ext cx="70482" cy="21585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ятно 1 66"/>
          <p:cNvSpPr/>
          <p:nvPr/>
        </p:nvSpPr>
        <p:spPr>
          <a:xfrm>
            <a:off x="5324955" y="3430002"/>
            <a:ext cx="1280160" cy="219279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Блок-схема: извлечение 69"/>
          <p:cNvSpPr/>
          <p:nvPr/>
        </p:nvSpPr>
        <p:spPr>
          <a:xfrm>
            <a:off x="5760294" y="2342958"/>
            <a:ext cx="420525" cy="424803"/>
          </a:xfrm>
          <a:prstGeom prst="flowChartExtract">
            <a:avLst/>
          </a:prstGeom>
          <a:solidFill>
            <a:srgbClr val="4C9C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1" name="Блок-схема: извлечение 70"/>
          <p:cNvSpPr/>
          <p:nvPr/>
        </p:nvSpPr>
        <p:spPr>
          <a:xfrm>
            <a:off x="5619997" y="2826231"/>
            <a:ext cx="690076" cy="424803"/>
          </a:xfrm>
          <a:prstGeom prst="flowChartExtract">
            <a:avLst/>
          </a:prstGeom>
          <a:solidFill>
            <a:srgbClr val="4C9C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Прямоугольник 71"/>
          <p:cNvSpPr/>
          <p:nvPr/>
        </p:nvSpPr>
        <p:spPr>
          <a:xfrm>
            <a:off x="5904972" y="3251034"/>
            <a:ext cx="120125" cy="26213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блако 10"/>
          <p:cNvSpPr/>
          <p:nvPr/>
        </p:nvSpPr>
        <p:spPr>
          <a:xfrm>
            <a:off x="8993479" y="4208670"/>
            <a:ext cx="1135039" cy="1273133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Ромб 14"/>
          <p:cNvSpPr/>
          <p:nvPr/>
        </p:nvSpPr>
        <p:spPr>
          <a:xfrm>
            <a:off x="3741420" y="4175095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Ромб 79"/>
          <p:cNvSpPr/>
          <p:nvPr/>
        </p:nvSpPr>
        <p:spPr>
          <a:xfrm>
            <a:off x="3974602" y="4585187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Ромб 80"/>
          <p:cNvSpPr/>
          <p:nvPr/>
        </p:nvSpPr>
        <p:spPr>
          <a:xfrm>
            <a:off x="4258930" y="5133769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2" name="Ромб 81"/>
          <p:cNvSpPr/>
          <p:nvPr/>
        </p:nvSpPr>
        <p:spPr>
          <a:xfrm>
            <a:off x="2720213" y="5419509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Ромб 90"/>
          <p:cNvSpPr/>
          <p:nvPr/>
        </p:nvSpPr>
        <p:spPr>
          <a:xfrm>
            <a:off x="2583180" y="4287948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Ромб 91"/>
          <p:cNvSpPr/>
          <p:nvPr/>
        </p:nvSpPr>
        <p:spPr>
          <a:xfrm>
            <a:off x="2992471" y="4369341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Ромб 92"/>
          <p:cNvSpPr/>
          <p:nvPr/>
        </p:nvSpPr>
        <p:spPr>
          <a:xfrm>
            <a:off x="3566160" y="5201659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8" name="Прямоугольник 47"/>
          <p:cNvSpPr/>
          <p:nvPr/>
        </p:nvSpPr>
        <p:spPr>
          <a:xfrm>
            <a:off x="0" y="-3676"/>
            <a:ext cx="12192000" cy="6908251"/>
          </a:xfrm>
          <a:prstGeom prst="rect">
            <a:avLst/>
          </a:prstGeom>
          <a:solidFill>
            <a:schemeClr val="tx1">
              <a:lumMod val="95000"/>
              <a:lumOff val="5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5-конечная звезда 68"/>
          <p:cNvSpPr/>
          <p:nvPr/>
        </p:nvSpPr>
        <p:spPr>
          <a:xfrm>
            <a:off x="5449592" y="178547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5-конечная звезда 107"/>
          <p:cNvSpPr/>
          <p:nvPr/>
        </p:nvSpPr>
        <p:spPr>
          <a:xfrm>
            <a:off x="6247607" y="401474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5-конечная звезда 108"/>
          <p:cNvSpPr/>
          <p:nvPr/>
        </p:nvSpPr>
        <p:spPr>
          <a:xfrm>
            <a:off x="4283610" y="282077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5-конечная звезда 109"/>
          <p:cNvSpPr/>
          <p:nvPr/>
        </p:nvSpPr>
        <p:spPr>
          <a:xfrm>
            <a:off x="8682859" y="147631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5-конечная звезда 113"/>
          <p:cNvSpPr/>
          <p:nvPr/>
        </p:nvSpPr>
        <p:spPr>
          <a:xfrm>
            <a:off x="7105872" y="132633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5-конечная звезда 114"/>
          <p:cNvSpPr/>
          <p:nvPr/>
        </p:nvSpPr>
        <p:spPr>
          <a:xfrm>
            <a:off x="10715171" y="147040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5-конечная звезда 115"/>
          <p:cNvSpPr/>
          <p:nvPr/>
        </p:nvSpPr>
        <p:spPr>
          <a:xfrm>
            <a:off x="9280878" y="834722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5-конечная звезда 116"/>
          <p:cNvSpPr/>
          <p:nvPr/>
        </p:nvSpPr>
        <p:spPr>
          <a:xfrm>
            <a:off x="4721325" y="716801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5-конечная звезда 117"/>
          <p:cNvSpPr/>
          <p:nvPr/>
        </p:nvSpPr>
        <p:spPr>
          <a:xfrm>
            <a:off x="5830496" y="965048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5-конечная звезда 118"/>
          <p:cNvSpPr/>
          <p:nvPr/>
        </p:nvSpPr>
        <p:spPr>
          <a:xfrm>
            <a:off x="10875560" y="905715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5-конечная звезда 119"/>
          <p:cNvSpPr/>
          <p:nvPr/>
        </p:nvSpPr>
        <p:spPr>
          <a:xfrm>
            <a:off x="2857128" y="417705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5-конечная звезда 120"/>
          <p:cNvSpPr/>
          <p:nvPr/>
        </p:nvSpPr>
        <p:spPr>
          <a:xfrm>
            <a:off x="718445" y="282800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5-конечная звезда 121"/>
          <p:cNvSpPr/>
          <p:nvPr/>
        </p:nvSpPr>
        <p:spPr>
          <a:xfrm>
            <a:off x="2034170" y="905715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олнце 72"/>
          <p:cNvSpPr/>
          <p:nvPr/>
        </p:nvSpPr>
        <p:spPr>
          <a:xfrm>
            <a:off x="9509291" y="7032169"/>
            <a:ext cx="1696616" cy="1617901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443831" y="2456597"/>
            <a:ext cx="413329" cy="530443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430870" y="1804327"/>
            <a:ext cx="211432" cy="69603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54095" y="1760560"/>
            <a:ext cx="211432" cy="69603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Капля 75"/>
          <p:cNvSpPr/>
          <p:nvPr/>
        </p:nvSpPr>
        <p:spPr>
          <a:xfrm rot="20325252">
            <a:off x="2491736" y="3034217"/>
            <a:ext cx="388747" cy="628108"/>
          </a:xfrm>
          <a:prstGeom prst="teardrop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2750350" y="3614158"/>
            <a:ext cx="252800" cy="19451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2512727" y="3649281"/>
            <a:ext cx="252800" cy="19451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7790254" y="4111346"/>
            <a:ext cx="1323198" cy="1445827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Облако 1"/>
          <p:cNvSpPr/>
          <p:nvPr/>
        </p:nvSpPr>
        <p:spPr>
          <a:xfrm>
            <a:off x="8174640" y="3192189"/>
            <a:ext cx="1569492" cy="1570867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Месяц 67"/>
          <p:cNvSpPr/>
          <p:nvPr/>
        </p:nvSpPr>
        <p:spPr>
          <a:xfrm rot="10508631">
            <a:off x="7595724" y="397714"/>
            <a:ext cx="660417" cy="922360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66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250"/>
                            </p:stCondLst>
                            <p:childTnLst>
                              <p:par>
                                <p:cTn id="68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9" dur="75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375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3" dur="10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50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6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9" dur="10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50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2" dur="20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100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5" dur="20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100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68208E-6 L -0.08828 -0.98151 " pathEditMode="relative" rAng="0" ptsTypes="AA">
                                      <p:cBhvr>
                                        <p:cTn id="110" dur="6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4" y="-49087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6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6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6" dur="6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4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4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4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4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4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4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4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4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4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4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4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4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4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500"/>
                            </p:stCondLst>
                            <p:childTnLst>
                              <p:par>
                                <p:cTn id="158" presetID="8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1064 L 0.02812 0.09896 L 0.05442 0.01064 L 0.08255 0.09896 L 0.11067 0.01064 L 0.13698 0.09896 L 0.1651 0.01064 L 0.1914 0.09896 L 0.21966 0.01064 L 0.24778 0.09896 L 0.27409 0.01064 L 0.30221 0.09896 L 0.32851 0.01064 L 0.35664 0.09896 L 0.38476 0.01064 L 0.41107 0.09896 L 0.43932 0.01064 " pathEditMode="relative" rAng="0" ptsTypes="FFFFFFFFFFFFFFFFF">
                                      <p:cBhvr>
                                        <p:cTn id="261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6" y="4416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3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01064 L 0.02812 0.09896 L 0.05443 0.01064 L 0.08255 0.09896 L 0.11068 0.01064 L 0.13698 0.09896 L 0.1651 0.01064 L 0.19141 0.09896 L 0.21966 0.01064 L 0.24779 0.09896 L 0.27409 0.01064 L 0.30221 0.09896 L 0.32851 0.01064 L 0.35664 0.09896 L 0.38476 0.01064 L 0.41107 0.09896 L 0.43932 0.01064 " pathEditMode="relative" rAng="0" ptsTypes="FFFFFFFFFFFFFFFFF">
                                      <p:cBhvr>
                                        <p:cTn id="263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6" y="4416"/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3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0.01063 L 0.02813 0.09896 L 0.05443 0.01063 L 0.08255 0.09896 L 0.11068 0.01063 L 0.13698 0.09896 L 0.16511 0.01063 L 0.19141 0.09896 L 0.21966 0.01063 L 0.24779 0.09896 L 0.27409 0.01063 L 0.30222 0.09896 L 0.32852 0.01063 L 0.35664 0.09896 L 0.38477 0.01063 L 0.41107 0.09896 L 0.43933 0.01063 " pathEditMode="relative" rAng="0" ptsTypes="FFFFFFFFFFFFFFFFF">
                                      <p:cBhvr>
                                        <p:cTn id="265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6" y="4416"/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3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1064 L 0.02813 0.09896 L 0.05443 0.01064 L 0.08255 0.09896 L 0.11068 0.01064 L 0.13698 0.09896 L 0.16511 0.01064 L 0.19141 0.09896 L 0.21966 0.01064 L 0.24779 0.09896 L 0.27409 0.01064 L 0.30222 0.09896 L 0.32852 0.01064 L 0.35664 0.09896 L 0.38477 0.01064 L 0.41107 0.09896 L 0.43933 0.01064 " pathEditMode="relative" rAng="0" ptsTypes="FFFFFFFFFFFFFFFFF">
                                      <p:cBhvr>
                                        <p:cTn id="267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6" y="4416"/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3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.01064 L 0.02812 0.09896 L 0.05442 0.01064 L 0.08255 0.09896 L 0.11067 0.01064 L 0.13698 0.09896 L 0.1651 0.01064 L 0.1914 0.09896 L 0.21966 0.01064 L 0.24778 0.09896 L 0.27408 0.01064 L 0.30221 0.09896 L 0.32851 0.01064 L 0.35664 0.09896 L 0.38476 0.01064 L 0.41106 0.09896 L 0.43932 0.01064 " pathEditMode="relative" rAng="0" ptsTypes="FFFFFFFFFFFFFFFFF">
                                      <p:cBhvr>
                                        <p:cTn id="269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6" y="4416"/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3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1063 L 0.02812 0.09896 L 0.05442 0.01063 L 0.08255 0.09896 L 0.11067 0.01063 L 0.13698 0.09896 L 0.1651 0.01063 L 0.1914 0.09896 L 0.21966 0.01063 L 0.24778 0.09896 L 0.27409 0.01063 L 0.30221 0.09896 L 0.32851 0.01063 L 0.35664 0.09896 L 0.38476 0.01063 L 0.41107 0.09896 L 0.43932 0.01063 " pathEditMode="relative" rAng="0" ptsTypes="FFFFFFFFFFFFFFFFF">
                                      <p:cBhvr>
                                        <p:cTn id="271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6" y="4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28 -0.9815 L 0.00091 0.42474 " pathEditMode="relative" rAng="0" ptsTypes="AA">
                                      <p:cBhvr>
                                        <p:cTn id="27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3" y="70312"/>
                                    </p:animMotion>
                                  </p:childTnLst>
                                </p:cTn>
                              </p:par>
                              <p:par>
                                <p:cTn id="276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2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12 0.04167 L 0.00729 0.19283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32 0.01065 L 0.4487 0.70509 " pathEditMode="relative" rAng="0" ptsTypes="AA">
                                      <p:cBhvr>
                                        <p:cTn id="31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34722"/>
                                    </p:animMotion>
                                  </p:childTnLst>
                                </p:cTn>
                              </p:par>
                              <p:par>
                                <p:cTn id="31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32 0.01065 L 0.4401 0.75092 " pathEditMode="relative" rAng="0" ptsTypes="AA">
                                      <p:cBhvr>
                                        <p:cTn id="31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7014"/>
                                    </p:animMotion>
                                  </p:childTnLst>
                                </p:cTn>
                              </p:par>
                              <p:par>
                                <p:cTn id="31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32 0.01064 L 0.46667 0.74398 " pathEditMode="relative" rAng="0" ptsTypes="AA">
                                      <p:cBhvr>
                                        <p:cTn id="31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" y="36667"/>
                                    </p:animMotion>
                                  </p:childTnLst>
                                </p:cTn>
                              </p:par>
                              <p:par>
                                <p:cTn id="31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33 0.01065 L 0.44479 0.70649 " pathEditMode="relative" rAng="0" ptsTypes="AA">
                                      <p:cBhvr>
                                        <p:cTn id="31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34792"/>
                                    </p:animMotion>
                                  </p:childTnLst>
                                </p:cTn>
                              </p:par>
                              <p:par>
                                <p:cTn id="32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32 0.01064 L 0.40885 0.53426 " pathEditMode="relative" rAng="0" ptsTypes="AA">
                                      <p:cBhvr>
                                        <p:cTn id="32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" y="26181"/>
                                    </p:animMotion>
                                  </p:childTnLst>
                                </p:cTn>
                              </p:par>
                              <p:par>
                                <p:cTn id="32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979 0.01574 L 0.35807 0.65185 " pathEditMode="relative" rAng="0" ptsTypes="AA">
                                      <p:cBhvr>
                                        <p:cTn id="32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6" y="3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0" grpId="0" animBg="1"/>
      <p:bldP spid="71" grpId="0" animBg="1"/>
      <p:bldP spid="72" grpId="0" animBg="1"/>
      <p:bldP spid="48" grpId="0" animBg="1"/>
      <p:bldP spid="48" grpId="1" animBg="1"/>
      <p:bldP spid="69" grpId="0" animBg="1"/>
      <p:bldP spid="69" grpId="1" animBg="1"/>
      <p:bldP spid="69" grpId="2" animBg="1"/>
      <p:bldP spid="108" grpId="0" animBg="1"/>
      <p:bldP spid="108" grpId="1" animBg="1"/>
      <p:bldP spid="108" grpId="2" animBg="1"/>
      <p:bldP spid="108" grpId="3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0" grpId="3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7" grpId="0" animBg="1"/>
      <p:bldP spid="117" grpId="1" animBg="1"/>
      <p:bldP spid="117" grpId="2" animBg="1"/>
      <p:bldP spid="117" grpId="3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19" grpId="3" animBg="1"/>
      <p:bldP spid="120" grpId="0" animBg="1"/>
      <p:bldP spid="120" grpId="1" animBg="1"/>
      <p:bldP spid="120" grpId="2" animBg="1"/>
      <p:bldP spid="121" grpId="0" animBg="1"/>
      <p:bldP spid="121" grpId="1" animBg="1"/>
      <p:bldP spid="121" grpId="2" animBg="1"/>
      <p:bldP spid="121" grpId="3" animBg="1"/>
      <p:bldP spid="122" grpId="0" animBg="1"/>
      <p:bldP spid="122" grpId="1" animBg="1"/>
      <p:bldP spid="122" grpId="2" animBg="1"/>
      <p:bldP spid="122" grpId="3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123" grpId="0" animBg="1"/>
      <p:bldP spid="123" grpId="1" animBg="1"/>
      <p:bldP spid="123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124" grpId="0" animBg="1"/>
      <p:bldP spid="124" grpId="1" animBg="1"/>
      <p:bldP spid="124" grpId="2" animBg="1"/>
      <p:bldP spid="68" grpId="0" animBg="1"/>
      <p:bldP spid="68" grpId="1" animBg="1"/>
      <p:bldP spid="68" grpId="2" animBg="1"/>
      <p:bldP spid="68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1528548" y="5818209"/>
            <a:ext cx="259308" cy="7298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8884920" y="4077735"/>
            <a:ext cx="271230" cy="1898159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28548" y="1392071"/>
            <a:ext cx="259308" cy="106452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блако 4"/>
          <p:cNvSpPr/>
          <p:nvPr/>
        </p:nvSpPr>
        <p:spPr>
          <a:xfrm rot="17034304">
            <a:off x="736978" y="559558"/>
            <a:ext cx="1842447" cy="1351128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230096" y="2716500"/>
            <a:ext cx="199068" cy="79667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блако 6"/>
          <p:cNvSpPr/>
          <p:nvPr/>
        </p:nvSpPr>
        <p:spPr>
          <a:xfrm rot="17034304">
            <a:off x="9706720" y="2035792"/>
            <a:ext cx="1378853" cy="1037247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блако 7"/>
          <p:cNvSpPr/>
          <p:nvPr/>
        </p:nvSpPr>
        <p:spPr>
          <a:xfrm rot="18886438">
            <a:off x="968775" y="4545904"/>
            <a:ext cx="1378853" cy="1403533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3108960" y="4743962"/>
            <a:ext cx="243840" cy="18701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15640" y="5276820"/>
            <a:ext cx="13716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3291840" y="4233234"/>
            <a:ext cx="960120" cy="1021455"/>
          </a:xfrm>
          <a:custGeom>
            <a:avLst/>
            <a:gdLst>
              <a:gd name="connsiteX0" fmla="*/ 0 w 960120"/>
              <a:gd name="connsiteY0" fmla="*/ 503295 h 1021455"/>
              <a:gd name="connsiteX1" fmla="*/ 259080 w 960120"/>
              <a:gd name="connsiteY1" fmla="*/ 15615 h 1021455"/>
              <a:gd name="connsiteX2" fmla="*/ 960120 w 960120"/>
              <a:gd name="connsiteY2" fmla="*/ 1021455 h 1021455"/>
              <a:gd name="connsiteX3" fmla="*/ 960120 w 960120"/>
              <a:gd name="connsiteY3" fmla="*/ 1021455 h 102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0120" h="1021455">
                <a:moveTo>
                  <a:pt x="0" y="503295"/>
                </a:moveTo>
                <a:cubicBezTo>
                  <a:pt x="49530" y="216275"/>
                  <a:pt x="99060" y="-70745"/>
                  <a:pt x="259080" y="15615"/>
                </a:cubicBezTo>
                <a:cubicBezTo>
                  <a:pt x="419100" y="101975"/>
                  <a:pt x="960120" y="1021455"/>
                  <a:pt x="960120" y="1021455"/>
                </a:cubicBezTo>
                <a:lnTo>
                  <a:pt x="960120" y="1021455"/>
                </a:lnTo>
              </a:path>
            </a:pathLst>
          </a:custGeom>
          <a:noFill/>
          <a:ln w="730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олилиния 11"/>
          <p:cNvSpPr/>
          <p:nvPr/>
        </p:nvSpPr>
        <p:spPr>
          <a:xfrm>
            <a:off x="2443831" y="4498650"/>
            <a:ext cx="213360" cy="868680"/>
          </a:xfrm>
          <a:custGeom>
            <a:avLst/>
            <a:gdLst>
              <a:gd name="connsiteX0" fmla="*/ 0 w 213360"/>
              <a:gd name="connsiteY0" fmla="*/ 0 h 868680"/>
              <a:gd name="connsiteX1" fmla="*/ 60960 w 213360"/>
              <a:gd name="connsiteY1" fmla="*/ 457200 h 868680"/>
              <a:gd name="connsiteX2" fmla="*/ 213360 w 213360"/>
              <a:gd name="connsiteY2" fmla="*/ 868680 h 868680"/>
              <a:gd name="connsiteX3" fmla="*/ 213360 w 213360"/>
              <a:gd name="connsiteY3" fmla="*/ 86868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" h="868680">
                <a:moveTo>
                  <a:pt x="0" y="0"/>
                </a:moveTo>
                <a:cubicBezTo>
                  <a:pt x="12700" y="156210"/>
                  <a:pt x="25400" y="312420"/>
                  <a:pt x="60960" y="457200"/>
                </a:cubicBezTo>
                <a:cubicBezTo>
                  <a:pt x="96520" y="601980"/>
                  <a:pt x="213360" y="868680"/>
                  <a:pt x="213360" y="868680"/>
                </a:cubicBezTo>
                <a:lnTo>
                  <a:pt x="213360" y="868680"/>
                </a:lnTo>
              </a:path>
            </a:pathLst>
          </a:custGeom>
          <a:noFill/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олилиния 12"/>
          <p:cNvSpPr/>
          <p:nvPr/>
        </p:nvSpPr>
        <p:spPr>
          <a:xfrm rot="830806">
            <a:off x="2720902" y="4678680"/>
            <a:ext cx="449018" cy="914400"/>
          </a:xfrm>
          <a:custGeom>
            <a:avLst/>
            <a:gdLst>
              <a:gd name="connsiteX0" fmla="*/ 449018 w 449018"/>
              <a:gd name="connsiteY0" fmla="*/ 0 h 914400"/>
              <a:gd name="connsiteX1" fmla="*/ 22298 w 449018"/>
              <a:gd name="connsiteY1" fmla="*/ 152400 h 914400"/>
              <a:gd name="connsiteX2" fmla="*/ 98498 w 449018"/>
              <a:gd name="connsiteY2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018" h="914400">
                <a:moveTo>
                  <a:pt x="449018" y="0"/>
                </a:moveTo>
                <a:cubicBezTo>
                  <a:pt x="264868" y="0"/>
                  <a:pt x="80718" y="0"/>
                  <a:pt x="22298" y="152400"/>
                </a:cubicBezTo>
                <a:cubicBezTo>
                  <a:pt x="-36122" y="304800"/>
                  <a:pt x="31188" y="609600"/>
                  <a:pt x="98498" y="9144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3855720" y="505608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535680" y="4745340"/>
            <a:ext cx="228600" cy="18765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Блок-схема: магнитный диск 15"/>
          <p:cNvSpPr/>
          <p:nvPr/>
        </p:nvSpPr>
        <p:spPr>
          <a:xfrm>
            <a:off x="781051" y="2987040"/>
            <a:ext cx="747497" cy="361231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ятно 1 16"/>
          <p:cNvSpPr/>
          <p:nvPr/>
        </p:nvSpPr>
        <p:spPr>
          <a:xfrm>
            <a:off x="674452" y="3289866"/>
            <a:ext cx="922886" cy="164900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Облако 17"/>
          <p:cNvSpPr/>
          <p:nvPr/>
        </p:nvSpPr>
        <p:spPr>
          <a:xfrm rot="15366226">
            <a:off x="7671510" y="4208374"/>
            <a:ext cx="1356360" cy="1323478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Облако 18"/>
          <p:cNvSpPr/>
          <p:nvPr/>
        </p:nvSpPr>
        <p:spPr>
          <a:xfrm rot="15366226">
            <a:off x="8927959" y="4156486"/>
            <a:ext cx="1356360" cy="1323478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0881360" y="178547"/>
            <a:ext cx="609600" cy="65965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10728960" y="834722"/>
            <a:ext cx="914400" cy="65965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рямоугольник 21"/>
          <p:cNvSpPr/>
          <p:nvPr/>
        </p:nvSpPr>
        <p:spPr>
          <a:xfrm>
            <a:off x="11034771" y="1552977"/>
            <a:ext cx="319029" cy="1649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Облако 22"/>
          <p:cNvSpPr/>
          <p:nvPr/>
        </p:nvSpPr>
        <p:spPr>
          <a:xfrm>
            <a:off x="3962400" y="6234846"/>
            <a:ext cx="7162308" cy="530443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Облако 23"/>
          <p:cNvSpPr/>
          <p:nvPr/>
        </p:nvSpPr>
        <p:spPr>
          <a:xfrm>
            <a:off x="9928860" y="3649281"/>
            <a:ext cx="1905000" cy="187325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Облако 24"/>
          <p:cNvSpPr/>
          <p:nvPr/>
        </p:nvSpPr>
        <p:spPr>
          <a:xfrm>
            <a:off x="10631217" y="4049873"/>
            <a:ext cx="1104900" cy="713183"/>
          </a:xfrm>
          <a:prstGeom prst="cloud">
            <a:avLst/>
          </a:prstGeom>
          <a:solidFill>
            <a:schemeClr val="accent6">
              <a:lumMod val="60000"/>
              <a:lumOff val="40000"/>
              <a:alpha val="7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Молния 25"/>
          <p:cNvSpPr/>
          <p:nvPr/>
        </p:nvSpPr>
        <p:spPr>
          <a:xfrm>
            <a:off x="10988040" y="4932990"/>
            <a:ext cx="845820" cy="275974"/>
          </a:xfrm>
          <a:prstGeom prst="lightningBol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Трапеция 26"/>
          <p:cNvSpPr/>
          <p:nvPr/>
        </p:nvSpPr>
        <p:spPr>
          <a:xfrm>
            <a:off x="2705100" y="1012615"/>
            <a:ext cx="219640" cy="326349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Молния 27"/>
          <p:cNvSpPr/>
          <p:nvPr/>
        </p:nvSpPr>
        <p:spPr>
          <a:xfrm rot="12682695">
            <a:off x="2797406" y="149245"/>
            <a:ext cx="634649" cy="1044604"/>
          </a:xfrm>
          <a:prstGeom prst="lightningBolt">
            <a:avLst/>
          </a:prstGeom>
          <a:solidFill>
            <a:srgbClr val="54E34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Полилиния 28"/>
          <p:cNvSpPr/>
          <p:nvPr/>
        </p:nvSpPr>
        <p:spPr>
          <a:xfrm>
            <a:off x="624840" y="1691640"/>
            <a:ext cx="2431627" cy="1076121"/>
          </a:xfrm>
          <a:custGeom>
            <a:avLst/>
            <a:gdLst>
              <a:gd name="connsiteX0" fmla="*/ 0 w 2431627"/>
              <a:gd name="connsiteY0" fmla="*/ 944880 h 1076121"/>
              <a:gd name="connsiteX1" fmla="*/ 624840 w 2431627"/>
              <a:gd name="connsiteY1" fmla="*/ 1021080 h 1076121"/>
              <a:gd name="connsiteX2" fmla="*/ 2392680 w 2431627"/>
              <a:gd name="connsiteY2" fmla="*/ 228600 h 1076121"/>
              <a:gd name="connsiteX3" fmla="*/ 1889760 w 2431627"/>
              <a:gd name="connsiteY3" fmla="*/ 0 h 1076121"/>
              <a:gd name="connsiteX4" fmla="*/ 1889760 w 2431627"/>
              <a:gd name="connsiteY4" fmla="*/ 0 h 1076121"/>
              <a:gd name="connsiteX5" fmla="*/ 1889760 w 2431627"/>
              <a:gd name="connsiteY5" fmla="*/ 0 h 107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627" h="1076121">
                <a:moveTo>
                  <a:pt x="0" y="944880"/>
                </a:moveTo>
                <a:cubicBezTo>
                  <a:pt x="113030" y="1042670"/>
                  <a:pt x="226060" y="1140460"/>
                  <a:pt x="624840" y="1021080"/>
                </a:cubicBezTo>
                <a:cubicBezTo>
                  <a:pt x="1023620" y="901700"/>
                  <a:pt x="2181860" y="398780"/>
                  <a:pt x="2392680" y="228600"/>
                </a:cubicBezTo>
                <a:cubicBezTo>
                  <a:pt x="2603500" y="58420"/>
                  <a:pt x="1889760" y="0"/>
                  <a:pt x="1889760" y="0"/>
                </a:cubicBezTo>
                <a:lnTo>
                  <a:pt x="1889760" y="0"/>
                </a:lnTo>
                <a:lnTo>
                  <a:pt x="1889760" y="0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10680088" y="5537123"/>
            <a:ext cx="1347423" cy="47438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i="1" dirty="0" smtClean="0">
                <a:solidFill>
                  <a:schemeClr val="tx1"/>
                </a:solidFill>
              </a:rPr>
              <a:t>Лес</a:t>
            </a:r>
            <a:endParaRPr lang="uk-UA" sz="2200" b="1" i="1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11294289" y="6184785"/>
            <a:ext cx="70482" cy="21585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ятно 1 31"/>
          <p:cNvSpPr/>
          <p:nvPr/>
        </p:nvSpPr>
        <p:spPr>
          <a:xfrm>
            <a:off x="5324955" y="3430002"/>
            <a:ext cx="1280160" cy="219279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Блок-схема: извлечение 32"/>
          <p:cNvSpPr/>
          <p:nvPr/>
        </p:nvSpPr>
        <p:spPr>
          <a:xfrm>
            <a:off x="5760294" y="2342958"/>
            <a:ext cx="420525" cy="424803"/>
          </a:xfrm>
          <a:prstGeom prst="flowChartExtract">
            <a:avLst/>
          </a:prstGeom>
          <a:solidFill>
            <a:srgbClr val="4C9C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Блок-схема: извлечение 33"/>
          <p:cNvSpPr/>
          <p:nvPr/>
        </p:nvSpPr>
        <p:spPr>
          <a:xfrm>
            <a:off x="5619997" y="2826231"/>
            <a:ext cx="690076" cy="424803"/>
          </a:xfrm>
          <a:prstGeom prst="flowChartExtract">
            <a:avLst/>
          </a:prstGeom>
          <a:solidFill>
            <a:srgbClr val="4C9C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Облако 34"/>
          <p:cNvSpPr/>
          <p:nvPr/>
        </p:nvSpPr>
        <p:spPr>
          <a:xfrm>
            <a:off x="8993479" y="4208670"/>
            <a:ext cx="1135039" cy="1273133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Ромб 35"/>
          <p:cNvSpPr/>
          <p:nvPr/>
        </p:nvSpPr>
        <p:spPr>
          <a:xfrm>
            <a:off x="3974602" y="4585187"/>
            <a:ext cx="304800" cy="286101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Ромб 36"/>
          <p:cNvSpPr/>
          <p:nvPr/>
        </p:nvSpPr>
        <p:spPr>
          <a:xfrm>
            <a:off x="4258930" y="5133769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Ромб 37"/>
          <p:cNvSpPr/>
          <p:nvPr/>
        </p:nvSpPr>
        <p:spPr>
          <a:xfrm>
            <a:off x="2583180" y="4287948"/>
            <a:ext cx="304800" cy="286101"/>
          </a:xfrm>
          <a:prstGeom prst="diamon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Ромб 38"/>
          <p:cNvSpPr/>
          <p:nvPr/>
        </p:nvSpPr>
        <p:spPr>
          <a:xfrm>
            <a:off x="2992471" y="4369341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Ромб 39"/>
          <p:cNvSpPr/>
          <p:nvPr/>
        </p:nvSpPr>
        <p:spPr>
          <a:xfrm>
            <a:off x="3566160" y="5201659"/>
            <a:ext cx="304800" cy="286101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Облако 49"/>
          <p:cNvSpPr/>
          <p:nvPr/>
        </p:nvSpPr>
        <p:spPr>
          <a:xfrm>
            <a:off x="7790254" y="4111346"/>
            <a:ext cx="1323198" cy="1445827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" name="Облако 50"/>
          <p:cNvSpPr/>
          <p:nvPr/>
        </p:nvSpPr>
        <p:spPr>
          <a:xfrm>
            <a:off x="8174640" y="3192189"/>
            <a:ext cx="1569492" cy="1570867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3154680" y="5881891"/>
            <a:ext cx="13716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230880" y="6389340"/>
            <a:ext cx="13716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илиния 55"/>
          <p:cNvSpPr/>
          <p:nvPr/>
        </p:nvSpPr>
        <p:spPr>
          <a:xfrm>
            <a:off x="10988040" y="4274492"/>
            <a:ext cx="229478" cy="663268"/>
          </a:xfrm>
          <a:custGeom>
            <a:avLst/>
            <a:gdLst>
              <a:gd name="connsiteX0" fmla="*/ 198120 w 229478"/>
              <a:gd name="connsiteY0" fmla="*/ 663268 h 663268"/>
              <a:gd name="connsiteX1" fmla="*/ 213360 w 229478"/>
              <a:gd name="connsiteY1" fmla="*/ 7948 h 663268"/>
              <a:gd name="connsiteX2" fmla="*/ 0 w 229478"/>
              <a:gd name="connsiteY2" fmla="*/ 282268 h 663268"/>
              <a:gd name="connsiteX3" fmla="*/ 0 w 229478"/>
              <a:gd name="connsiteY3" fmla="*/ 282268 h 66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78" h="663268">
                <a:moveTo>
                  <a:pt x="198120" y="663268"/>
                </a:moveTo>
                <a:cubicBezTo>
                  <a:pt x="222250" y="367358"/>
                  <a:pt x="246380" y="71448"/>
                  <a:pt x="213360" y="7948"/>
                </a:cubicBezTo>
                <a:cubicBezTo>
                  <a:pt x="180340" y="-55552"/>
                  <a:pt x="0" y="282268"/>
                  <a:pt x="0" y="282268"/>
                </a:cubicBezTo>
                <a:lnTo>
                  <a:pt x="0" y="282268"/>
                </a:lnTo>
              </a:path>
            </a:pathLst>
          </a:custGeom>
          <a:noFill/>
          <a:ln w="635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7" name="Прямоугольник 56"/>
          <p:cNvSpPr/>
          <p:nvPr/>
        </p:nvSpPr>
        <p:spPr>
          <a:xfrm>
            <a:off x="5904972" y="3251034"/>
            <a:ext cx="120125" cy="26213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Молния 57"/>
          <p:cNvSpPr/>
          <p:nvPr/>
        </p:nvSpPr>
        <p:spPr>
          <a:xfrm rot="12682695">
            <a:off x="2539836" y="149246"/>
            <a:ext cx="634649" cy="1044604"/>
          </a:xfrm>
          <a:prstGeom prst="lightningBolt">
            <a:avLst/>
          </a:prstGeom>
          <a:solidFill>
            <a:srgbClr val="54E34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Прямоугольник 58"/>
          <p:cNvSpPr/>
          <p:nvPr/>
        </p:nvSpPr>
        <p:spPr>
          <a:xfrm>
            <a:off x="11259048" y="6035422"/>
            <a:ext cx="140963" cy="7558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11318558" y="6560915"/>
            <a:ext cx="70482" cy="21585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11310479" y="6229258"/>
            <a:ext cx="70482" cy="21585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-7620" y="1002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Месяц 51"/>
          <p:cNvSpPr/>
          <p:nvPr/>
        </p:nvSpPr>
        <p:spPr>
          <a:xfrm rot="10508631">
            <a:off x="7595724" y="397714"/>
            <a:ext cx="660417" cy="922360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8682859" y="147631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9280878" y="834722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7105872" y="132633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6247607" y="401474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5-конечная звезда 47"/>
          <p:cNvSpPr/>
          <p:nvPr/>
        </p:nvSpPr>
        <p:spPr>
          <a:xfrm>
            <a:off x="5830496" y="965048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5449592" y="178547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5-конечная звезда 46"/>
          <p:cNvSpPr/>
          <p:nvPr/>
        </p:nvSpPr>
        <p:spPr>
          <a:xfrm>
            <a:off x="4721325" y="716801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4283610" y="282077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5-конечная звезда 48"/>
          <p:cNvSpPr/>
          <p:nvPr/>
        </p:nvSpPr>
        <p:spPr>
          <a:xfrm>
            <a:off x="718445" y="282800"/>
            <a:ext cx="280120" cy="27007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блако 63"/>
          <p:cNvSpPr/>
          <p:nvPr/>
        </p:nvSpPr>
        <p:spPr>
          <a:xfrm rot="17034304">
            <a:off x="736978" y="537116"/>
            <a:ext cx="1842447" cy="1351128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Облако 64"/>
          <p:cNvSpPr/>
          <p:nvPr/>
        </p:nvSpPr>
        <p:spPr>
          <a:xfrm rot="18886438">
            <a:off x="919162" y="4541964"/>
            <a:ext cx="1378853" cy="1403533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Облако 65"/>
          <p:cNvSpPr/>
          <p:nvPr/>
        </p:nvSpPr>
        <p:spPr>
          <a:xfrm>
            <a:off x="8157550" y="3173095"/>
            <a:ext cx="1569492" cy="1570867"/>
          </a:xfrm>
          <a:prstGeom prst="cloud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Облако 66"/>
          <p:cNvSpPr/>
          <p:nvPr/>
        </p:nvSpPr>
        <p:spPr>
          <a:xfrm>
            <a:off x="9048527" y="4208670"/>
            <a:ext cx="1135039" cy="1273133"/>
          </a:xfrm>
          <a:prstGeom prst="cloud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Облако 67"/>
          <p:cNvSpPr/>
          <p:nvPr/>
        </p:nvSpPr>
        <p:spPr>
          <a:xfrm>
            <a:off x="7725329" y="4148374"/>
            <a:ext cx="1323198" cy="1445827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Облако 68"/>
          <p:cNvSpPr/>
          <p:nvPr/>
        </p:nvSpPr>
        <p:spPr>
          <a:xfrm rot="17034304">
            <a:off x="9690137" y="2035793"/>
            <a:ext cx="1378853" cy="1037247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Ромб 69"/>
          <p:cNvSpPr/>
          <p:nvPr/>
        </p:nvSpPr>
        <p:spPr>
          <a:xfrm>
            <a:off x="3703320" y="4054904"/>
            <a:ext cx="304800" cy="286101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1" name="Ромб 70"/>
          <p:cNvSpPr/>
          <p:nvPr/>
        </p:nvSpPr>
        <p:spPr>
          <a:xfrm>
            <a:off x="2253331" y="4871288"/>
            <a:ext cx="304800" cy="286101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Ромб 71"/>
          <p:cNvSpPr/>
          <p:nvPr/>
        </p:nvSpPr>
        <p:spPr>
          <a:xfrm>
            <a:off x="2676241" y="5241335"/>
            <a:ext cx="304800" cy="286101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" name="Капля 72"/>
          <p:cNvSpPr/>
          <p:nvPr/>
        </p:nvSpPr>
        <p:spPr>
          <a:xfrm>
            <a:off x="7790254" y="5157854"/>
            <a:ext cx="231618" cy="193799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Капля 73"/>
          <p:cNvSpPr/>
          <p:nvPr/>
        </p:nvSpPr>
        <p:spPr>
          <a:xfrm>
            <a:off x="8819736" y="4877355"/>
            <a:ext cx="231618" cy="193799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Капля 74"/>
          <p:cNvSpPr/>
          <p:nvPr/>
        </p:nvSpPr>
        <p:spPr>
          <a:xfrm>
            <a:off x="8174640" y="4175542"/>
            <a:ext cx="231618" cy="193799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Капля 75"/>
          <p:cNvSpPr/>
          <p:nvPr/>
        </p:nvSpPr>
        <p:spPr>
          <a:xfrm>
            <a:off x="8713719" y="3236203"/>
            <a:ext cx="231618" cy="193799"/>
          </a:xfrm>
          <a:prstGeom prst="teardrop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Капля 76"/>
          <p:cNvSpPr/>
          <p:nvPr/>
        </p:nvSpPr>
        <p:spPr>
          <a:xfrm>
            <a:off x="10613151" y="2149159"/>
            <a:ext cx="231618" cy="193799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Капля 77"/>
          <p:cNvSpPr/>
          <p:nvPr/>
        </p:nvSpPr>
        <p:spPr>
          <a:xfrm>
            <a:off x="10373049" y="3038632"/>
            <a:ext cx="231618" cy="193799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Капля 78"/>
          <p:cNvSpPr/>
          <p:nvPr/>
        </p:nvSpPr>
        <p:spPr>
          <a:xfrm>
            <a:off x="1672047" y="359630"/>
            <a:ext cx="231618" cy="193799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Капля 79"/>
          <p:cNvSpPr/>
          <p:nvPr/>
        </p:nvSpPr>
        <p:spPr>
          <a:xfrm>
            <a:off x="9191961" y="4401750"/>
            <a:ext cx="231618" cy="193799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Капля 80"/>
          <p:cNvSpPr/>
          <p:nvPr/>
        </p:nvSpPr>
        <p:spPr>
          <a:xfrm>
            <a:off x="9813051" y="4264455"/>
            <a:ext cx="231618" cy="193799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Капля 81"/>
          <p:cNvSpPr/>
          <p:nvPr/>
        </p:nvSpPr>
        <p:spPr>
          <a:xfrm>
            <a:off x="7925932" y="4743961"/>
            <a:ext cx="231618" cy="193799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Капля 82"/>
          <p:cNvSpPr/>
          <p:nvPr/>
        </p:nvSpPr>
        <p:spPr>
          <a:xfrm>
            <a:off x="1038990" y="1104796"/>
            <a:ext cx="231618" cy="193799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Капля 83"/>
          <p:cNvSpPr/>
          <p:nvPr/>
        </p:nvSpPr>
        <p:spPr>
          <a:xfrm>
            <a:off x="1038990" y="4763056"/>
            <a:ext cx="231618" cy="193799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ятно 1 84"/>
          <p:cNvSpPr/>
          <p:nvPr/>
        </p:nvSpPr>
        <p:spPr>
          <a:xfrm>
            <a:off x="457200" y="3273073"/>
            <a:ext cx="1330656" cy="240098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6" name="Облако 85"/>
          <p:cNvSpPr/>
          <p:nvPr/>
        </p:nvSpPr>
        <p:spPr>
          <a:xfrm>
            <a:off x="9892268" y="3589397"/>
            <a:ext cx="1941592" cy="247209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Пятно 1 86"/>
          <p:cNvSpPr/>
          <p:nvPr/>
        </p:nvSpPr>
        <p:spPr>
          <a:xfrm>
            <a:off x="5324955" y="3451107"/>
            <a:ext cx="1280160" cy="219279"/>
          </a:xfrm>
          <a:prstGeom prst="irregularSeal1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9" name="10-конечная звезда 88"/>
          <p:cNvSpPr/>
          <p:nvPr/>
        </p:nvSpPr>
        <p:spPr>
          <a:xfrm>
            <a:off x="3649980" y="-213426"/>
            <a:ext cx="175260" cy="1631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10-конечная звезда 89"/>
          <p:cNvSpPr/>
          <p:nvPr/>
        </p:nvSpPr>
        <p:spPr>
          <a:xfrm>
            <a:off x="4471120" y="-213426"/>
            <a:ext cx="175260" cy="1631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10-конечная звезда 90"/>
          <p:cNvSpPr/>
          <p:nvPr/>
        </p:nvSpPr>
        <p:spPr>
          <a:xfrm>
            <a:off x="5149695" y="-265939"/>
            <a:ext cx="175260" cy="1631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10-конечная звезда 91"/>
          <p:cNvSpPr/>
          <p:nvPr/>
        </p:nvSpPr>
        <p:spPr>
          <a:xfrm>
            <a:off x="5729712" y="-296190"/>
            <a:ext cx="175260" cy="1631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10-конечная звезда 92"/>
          <p:cNvSpPr/>
          <p:nvPr/>
        </p:nvSpPr>
        <p:spPr>
          <a:xfrm>
            <a:off x="6387667" y="-265939"/>
            <a:ext cx="175260" cy="1631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7-конечная звезда 93"/>
          <p:cNvSpPr/>
          <p:nvPr/>
        </p:nvSpPr>
        <p:spPr>
          <a:xfrm>
            <a:off x="2649243" y="-321327"/>
            <a:ext cx="195082" cy="23107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7-конечная звезда 94"/>
          <p:cNvSpPr/>
          <p:nvPr/>
        </p:nvSpPr>
        <p:spPr>
          <a:xfrm>
            <a:off x="4799472" y="-321327"/>
            <a:ext cx="195082" cy="23107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Солнце 95"/>
          <p:cNvSpPr/>
          <p:nvPr/>
        </p:nvSpPr>
        <p:spPr>
          <a:xfrm>
            <a:off x="4064314" y="-357119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Солнце 96"/>
          <p:cNvSpPr/>
          <p:nvPr/>
        </p:nvSpPr>
        <p:spPr>
          <a:xfrm>
            <a:off x="5406281" y="-423142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Солнце 97"/>
          <p:cNvSpPr/>
          <p:nvPr/>
        </p:nvSpPr>
        <p:spPr>
          <a:xfrm>
            <a:off x="7935382" y="-347696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Солнце 98"/>
          <p:cNvSpPr/>
          <p:nvPr/>
        </p:nvSpPr>
        <p:spPr>
          <a:xfrm>
            <a:off x="8959386" y="-390173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Солнце 99"/>
          <p:cNvSpPr/>
          <p:nvPr/>
        </p:nvSpPr>
        <p:spPr>
          <a:xfrm>
            <a:off x="1874330" y="-336390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Солнце 100"/>
          <p:cNvSpPr/>
          <p:nvPr/>
        </p:nvSpPr>
        <p:spPr>
          <a:xfrm>
            <a:off x="6866614" y="-347697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Солнце 101"/>
          <p:cNvSpPr/>
          <p:nvPr/>
        </p:nvSpPr>
        <p:spPr>
          <a:xfrm>
            <a:off x="9722712" y="-379393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Солнце 102"/>
          <p:cNvSpPr/>
          <p:nvPr/>
        </p:nvSpPr>
        <p:spPr>
          <a:xfrm>
            <a:off x="3049416" y="-402845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Солнце 103"/>
          <p:cNvSpPr/>
          <p:nvPr/>
        </p:nvSpPr>
        <p:spPr>
          <a:xfrm>
            <a:off x="10275245" y="-402845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Солнце 104"/>
          <p:cNvSpPr/>
          <p:nvPr/>
        </p:nvSpPr>
        <p:spPr>
          <a:xfrm>
            <a:off x="1016266" y="-347697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0" name="Солнце 139"/>
          <p:cNvSpPr/>
          <p:nvPr/>
        </p:nvSpPr>
        <p:spPr>
          <a:xfrm>
            <a:off x="8207411" y="-347696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1" name="Солнце 140"/>
          <p:cNvSpPr/>
          <p:nvPr/>
        </p:nvSpPr>
        <p:spPr>
          <a:xfrm>
            <a:off x="7818394" y="-384447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2" name="Солнце 141"/>
          <p:cNvSpPr/>
          <p:nvPr/>
        </p:nvSpPr>
        <p:spPr>
          <a:xfrm>
            <a:off x="9111786" y="-237773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3" name="Солнце 142"/>
          <p:cNvSpPr/>
          <p:nvPr/>
        </p:nvSpPr>
        <p:spPr>
          <a:xfrm>
            <a:off x="10427645" y="-250445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4" name="Солнце 143"/>
          <p:cNvSpPr/>
          <p:nvPr/>
        </p:nvSpPr>
        <p:spPr>
          <a:xfrm>
            <a:off x="7935382" y="-422051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5" name="Солнце 144"/>
          <p:cNvSpPr/>
          <p:nvPr/>
        </p:nvSpPr>
        <p:spPr>
          <a:xfrm>
            <a:off x="9321740" y="-390173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6" name="Солнце 145"/>
          <p:cNvSpPr/>
          <p:nvPr/>
        </p:nvSpPr>
        <p:spPr>
          <a:xfrm>
            <a:off x="10844769" y="-365140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7" name="Солнце 146"/>
          <p:cNvSpPr/>
          <p:nvPr/>
        </p:nvSpPr>
        <p:spPr>
          <a:xfrm>
            <a:off x="8123194" y="-556235"/>
            <a:ext cx="239258" cy="2661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8" name="7-конечная звезда 147"/>
          <p:cNvSpPr/>
          <p:nvPr/>
        </p:nvSpPr>
        <p:spPr>
          <a:xfrm>
            <a:off x="323851" y="-689586"/>
            <a:ext cx="133349" cy="16381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7-конечная звезда 148"/>
          <p:cNvSpPr/>
          <p:nvPr/>
        </p:nvSpPr>
        <p:spPr>
          <a:xfrm>
            <a:off x="824947" y="-933451"/>
            <a:ext cx="191319" cy="17006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7-конечная звезда 149"/>
          <p:cNvSpPr/>
          <p:nvPr/>
        </p:nvSpPr>
        <p:spPr>
          <a:xfrm>
            <a:off x="1122527" y="-662934"/>
            <a:ext cx="148081" cy="13716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7-конечная звезда 150"/>
          <p:cNvSpPr/>
          <p:nvPr/>
        </p:nvSpPr>
        <p:spPr>
          <a:xfrm>
            <a:off x="1692971" y="-771435"/>
            <a:ext cx="147682" cy="20378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7-конечная звезда 151"/>
          <p:cNvSpPr/>
          <p:nvPr/>
        </p:nvSpPr>
        <p:spPr>
          <a:xfrm>
            <a:off x="1952343" y="-1101055"/>
            <a:ext cx="161246" cy="207687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7-конечная звезда 152"/>
          <p:cNvSpPr/>
          <p:nvPr/>
        </p:nvSpPr>
        <p:spPr>
          <a:xfrm>
            <a:off x="2268570" y="-1344919"/>
            <a:ext cx="175261" cy="14483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7-конечная звезда 153"/>
          <p:cNvSpPr/>
          <p:nvPr/>
        </p:nvSpPr>
        <p:spPr>
          <a:xfrm>
            <a:off x="5653241" y="-1104840"/>
            <a:ext cx="177255" cy="171389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7-конечная звезда 154"/>
          <p:cNvSpPr/>
          <p:nvPr/>
        </p:nvSpPr>
        <p:spPr>
          <a:xfrm>
            <a:off x="476250" y="-647699"/>
            <a:ext cx="242195" cy="12193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7-конечная звезда 155"/>
          <p:cNvSpPr/>
          <p:nvPr/>
        </p:nvSpPr>
        <p:spPr>
          <a:xfrm>
            <a:off x="6159578" y="-933450"/>
            <a:ext cx="150495" cy="16201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7-конечная звезда 156"/>
          <p:cNvSpPr/>
          <p:nvPr/>
        </p:nvSpPr>
        <p:spPr>
          <a:xfrm>
            <a:off x="6877245" y="-1108626"/>
            <a:ext cx="150494" cy="12950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7-конечная звезда 157"/>
          <p:cNvSpPr/>
          <p:nvPr/>
        </p:nvSpPr>
        <p:spPr>
          <a:xfrm>
            <a:off x="7649043" y="-1200090"/>
            <a:ext cx="169351" cy="12193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7-конечная звезда 158"/>
          <p:cNvSpPr/>
          <p:nvPr/>
        </p:nvSpPr>
        <p:spPr>
          <a:xfrm>
            <a:off x="8650399" y="-986694"/>
            <a:ext cx="234522" cy="13707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Овал 159"/>
          <p:cNvSpPr/>
          <p:nvPr/>
        </p:nvSpPr>
        <p:spPr>
          <a:xfrm>
            <a:off x="9307770" y="-979123"/>
            <a:ext cx="115809" cy="12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9460170" y="-826723"/>
            <a:ext cx="115809" cy="12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9612570" y="-674323"/>
            <a:ext cx="115809" cy="126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10394363" y="-987175"/>
            <a:ext cx="152912" cy="16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10546763" y="-834775"/>
            <a:ext cx="152912" cy="16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10699163" y="-682375"/>
            <a:ext cx="152912" cy="160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7-конечная звезда 165"/>
          <p:cNvSpPr/>
          <p:nvPr/>
        </p:nvSpPr>
        <p:spPr>
          <a:xfrm>
            <a:off x="7801443" y="-1047690"/>
            <a:ext cx="169351" cy="12193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7-конечная звезда 166"/>
          <p:cNvSpPr/>
          <p:nvPr/>
        </p:nvSpPr>
        <p:spPr>
          <a:xfrm>
            <a:off x="7029645" y="-956226"/>
            <a:ext cx="150494" cy="12950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Облако 167"/>
          <p:cNvSpPr/>
          <p:nvPr/>
        </p:nvSpPr>
        <p:spPr>
          <a:xfrm>
            <a:off x="-79359" y="6072860"/>
            <a:ext cx="4087479" cy="97610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Облако 168"/>
          <p:cNvSpPr/>
          <p:nvPr/>
        </p:nvSpPr>
        <p:spPr>
          <a:xfrm>
            <a:off x="3805384" y="3407933"/>
            <a:ext cx="4087479" cy="703414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Облако 169"/>
          <p:cNvSpPr/>
          <p:nvPr/>
        </p:nvSpPr>
        <p:spPr>
          <a:xfrm>
            <a:off x="7042375" y="5957056"/>
            <a:ext cx="5309627" cy="97610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7-конечная звезда 170"/>
          <p:cNvSpPr/>
          <p:nvPr/>
        </p:nvSpPr>
        <p:spPr>
          <a:xfrm>
            <a:off x="152400" y="-402845"/>
            <a:ext cx="171451" cy="21849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7-конечная звезда 171"/>
          <p:cNvSpPr/>
          <p:nvPr/>
        </p:nvSpPr>
        <p:spPr>
          <a:xfrm>
            <a:off x="5990095" y="-1344919"/>
            <a:ext cx="120521" cy="144829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6387667" y="-1733550"/>
            <a:ext cx="17526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6540067" y="-1581150"/>
            <a:ext cx="17526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6692467" y="-1428750"/>
            <a:ext cx="17526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6844867" y="-1276350"/>
            <a:ext cx="17526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7-конечная звезда 176"/>
          <p:cNvSpPr/>
          <p:nvPr/>
        </p:nvSpPr>
        <p:spPr>
          <a:xfrm>
            <a:off x="11259048" y="-682375"/>
            <a:ext cx="151902" cy="1604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6997267" y="-1123950"/>
            <a:ext cx="17526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7-конечная звезда 178"/>
          <p:cNvSpPr/>
          <p:nvPr/>
        </p:nvSpPr>
        <p:spPr>
          <a:xfrm>
            <a:off x="7543554" y="-1581150"/>
            <a:ext cx="190164" cy="1905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9365674" y="-1581150"/>
            <a:ext cx="152400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7149667" y="-971550"/>
            <a:ext cx="17526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7302067" y="-819150"/>
            <a:ext cx="17526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Солнце 182"/>
          <p:cNvSpPr/>
          <p:nvPr/>
        </p:nvSpPr>
        <p:spPr>
          <a:xfrm>
            <a:off x="1270608" y="-1533525"/>
            <a:ext cx="257940" cy="25717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Солнце 183"/>
          <p:cNvSpPr/>
          <p:nvPr/>
        </p:nvSpPr>
        <p:spPr>
          <a:xfrm>
            <a:off x="5001445" y="-1733550"/>
            <a:ext cx="148250" cy="1905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Овал 184"/>
          <p:cNvSpPr/>
          <p:nvPr/>
        </p:nvSpPr>
        <p:spPr>
          <a:xfrm>
            <a:off x="7454467" y="-666750"/>
            <a:ext cx="17526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Выноска с четырьмя стрелками 185"/>
          <p:cNvSpPr/>
          <p:nvPr/>
        </p:nvSpPr>
        <p:spPr>
          <a:xfrm>
            <a:off x="9813051" y="-1404938"/>
            <a:ext cx="148919" cy="204848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Солнце 186"/>
          <p:cNvSpPr/>
          <p:nvPr/>
        </p:nvSpPr>
        <p:spPr>
          <a:xfrm>
            <a:off x="2844325" y="-1733550"/>
            <a:ext cx="148146" cy="1905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Солнце 187"/>
          <p:cNvSpPr/>
          <p:nvPr/>
        </p:nvSpPr>
        <p:spPr>
          <a:xfrm>
            <a:off x="8021872" y="-1733550"/>
            <a:ext cx="185539" cy="1905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олнце 188"/>
          <p:cNvSpPr/>
          <p:nvPr/>
        </p:nvSpPr>
        <p:spPr>
          <a:xfrm>
            <a:off x="1122527" y="-1085850"/>
            <a:ext cx="277051" cy="33130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7-конечная звезда 189"/>
          <p:cNvSpPr/>
          <p:nvPr/>
        </p:nvSpPr>
        <p:spPr>
          <a:xfrm>
            <a:off x="3764280" y="-1181100"/>
            <a:ext cx="198120" cy="2248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7-конечная звезда 190"/>
          <p:cNvSpPr/>
          <p:nvPr/>
        </p:nvSpPr>
        <p:spPr>
          <a:xfrm>
            <a:off x="5237325" y="-1390650"/>
            <a:ext cx="168956" cy="20955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Солнце 191"/>
          <p:cNvSpPr/>
          <p:nvPr/>
        </p:nvSpPr>
        <p:spPr>
          <a:xfrm>
            <a:off x="5525910" y="-1733550"/>
            <a:ext cx="203802" cy="24765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Счетверенная стрелка 192"/>
          <p:cNvSpPr/>
          <p:nvPr/>
        </p:nvSpPr>
        <p:spPr>
          <a:xfrm>
            <a:off x="6877245" y="-1943100"/>
            <a:ext cx="165130" cy="20955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Облако 193"/>
          <p:cNvSpPr/>
          <p:nvPr/>
        </p:nvSpPr>
        <p:spPr>
          <a:xfrm>
            <a:off x="3737610" y="-1943100"/>
            <a:ext cx="224790" cy="1047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Овал 194"/>
          <p:cNvSpPr/>
          <p:nvPr/>
        </p:nvSpPr>
        <p:spPr>
          <a:xfrm>
            <a:off x="3230880" y="-1428750"/>
            <a:ext cx="137160" cy="1562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Солнце 195"/>
          <p:cNvSpPr/>
          <p:nvPr/>
        </p:nvSpPr>
        <p:spPr>
          <a:xfrm>
            <a:off x="3657601" y="-1543050"/>
            <a:ext cx="213359" cy="24053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Облако 196"/>
          <p:cNvSpPr/>
          <p:nvPr/>
        </p:nvSpPr>
        <p:spPr>
          <a:xfrm>
            <a:off x="4471120" y="6011503"/>
            <a:ext cx="3254209" cy="75378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/>
          <p:cNvSpPr/>
          <p:nvPr/>
        </p:nvSpPr>
        <p:spPr>
          <a:xfrm>
            <a:off x="0" y="0"/>
            <a:ext cx="12192000" cy="6933165"/>
          </a:xfrm>
          <a:prstGeom prst="rect">
            <a:avLst/>
          </a:prstGeom>
          <a:solidFill>
            <a:schemeClr val="tx1">
              <a:lumMod val="95000"/>
              <a:lumOff val="5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Солнце 198"/>
          <p:cNvSpPr/>
          <p:nvPr/>
        </p:nvSpPr>
        <p:spPr>
          <a:xfrm>
            <a:off x="323851" y="-482603"/>
            <a:ext cx="206822" cy="21666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Выноска с четырьмя стрелками 288"/>
          <p:cNvSpPr/>
          <p:nvPr/>
        </p:nvSpPr>
        <p:spPr>
          <a:xfrm>
            <a:off x="4471120" y="-723900"/>
            <a:ext cx="250205" cy="241297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Счетверенная стрелка 289"/>
          <p:cNvSpPr/>
          <p:nvPr/>
        </p:nvSpPr>
        <p:spPr>
          <a:xfrm>
            <a:off x="8767660" y="-628650"/>
            <a:ext cx="311355" cy="28095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7-конечная звезда 290"/>
          <p:cNvSpPr/>
          <p:nvPr/>
        </p:nvSpPr>
        <p:spPr>
          <a:xfrm>
            <a:off x="10613151" y="-1404938"/>
            <a:ext cx="162468" cy="22383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Месяц 291"/>
          <p:cNvSpPr/>
          <p:nvPr/>
        </p:nvSpPr>
        <p:spPr>
          <a:xfrm>
            <a:off x="10010161" y="282800"/>
            <a:ext cx="385985" cy="756151"/>
          </a:xfrm>
          <a:prstGeom prst="mo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50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7" dur="2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0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6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6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4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4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4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4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4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4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4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4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4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5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7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00157 0.29722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4861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81481E-6 L -0.00313 0.31112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5556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L 2.08333E-6 0.18449 " pathEditMode="relative" rAng="0" ptsTypes="AA">
                                      <p:cBhvr>
                                        <p:cTn id="181" dur="2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13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3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022E-16 L -2.08333E-7 0.25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750"/>
                            </p:stCondLst>
                            <p:childTnLst>
                              <p:par>
                                <p:cTn id="187" presetID="4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0.00556 C 0.01471 -0.07246 0.06471 -0.13056 0.13177 -0.13449 C 0.1957 -0.13959 0.25573 -0.09445 0.25976 -0.02963 C 0.26471 0.03055 0.22278 0.08634 0.16276 0.09051 C 0.10781 0.09351 0.05573 0.05648 0.05169 0.00046 C 0.04778 -0.05047 0.08281 -0.09862 0.13372 -0.10255 C 0.18073 -0.10556 0.22474 -0.07454 0.22773 -0.02755 C 0.23073 0.01435 0.20273 0.05555 0.1608 0.0574 C 0.12278 0.06041 0.08672 0.03634 0.08372 -0.00162 C 0.08177 -0.03565 0.10273 -0.06852 0.1358 -0.07061 C 0.16471 -0.07246 0.19375 -0.05463 0.1957 -0.02547 C 0.19778 -0.00047 0.18281 0.02338 0.15872 0.02546 C 0.1388 0.02754 0.1177 0.01643 0.11679 -0.00348 C 0.11471 -0.01945 0.12278 -0.03658 0.13776 -0.03866 C 0.14974 -0.03866 0.16172 -0.03449 0.1638 -0.02362 C 0.16471 -0.01667 0.16276 -0.00949 0.15677 -0.00649 C 0.15377 -0.00556 0.15169 -0.00556 0.14869 -0.00649 " pathEditMode="relative" rAng="0" ptsTypes="fffffffffffffffff">
                                      <p:cBhvr>
                                        <p:cTn id="188" dur="2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96" y="-1759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6 L 0.00156 0.18056 " pathEditMode="relative" rAng="0" ptsTypes="AA">
                                      <p:cBhvr>
                                        <p:cTn id="190" dur="1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250"/>
                            </p:stCondLst>
                            <p:childTnLst>
                              <p:par>
                                <p:cTn id="19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93" dur="2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-2.91667E-6 0.29167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583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11111E-6 L 0.00625 0.45833 " pathEditMode="relative" rAng="0" ptsTypes="AA">
                                      <p:cBhvr>
                                        <p:cTn id="197" dur="3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2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9" presetID="5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.05 C -0.00104 0.075 0.06002 0.09699 0.13698 0.09791 C 0.19804 0.1 0.24804 0.08796 0.24896 0.07291 C 0.24896 0.0581 0.2 0.04398 0.13802 0.04305 C 0.10703 0.04305 0.07903 0.0449 0.05898 0.05 C 0.02995 0.05694 0.01302 0.06805 0.01302 0.08102 C 0.01302 0.08796 0.01797 0.0949 0.02695 0.10092 C 0.04804 0.11389 0.08906 0.12291 0.13594 0.12407 C 0.19101 0.12592 0.23594 0.11504 0.23594 0.10208 C 0.23698 0.08796 0.19206 0.07592 0.13698 0.07407 C 0.10898 0.07407 0.08398 0.07592 0.06497 0.08009 C 0.03997 0.08703 0.02396 0.09791 0.02396 0.10902 C 0.02396 0.11504 0.02903 0.12106 0.03698 0.12708 C 0.05599 0.13796 0.09206 0.14699 0.13502 0.14791 C 0.18502 0.14907 0.225 0.13889 0.225 0.12708 C 0.22604 0.11504 0.18594 0.10393 0.13594 0.10301 C 0.11094 0.10208 0.08802 0.10393 0.07096 0.1081 C 0.04804 0.11389 0.03502 0.12291 0.03502 0.13402 C 0.03502 0.13889 0.03906 0.1449 0.04596 0.15 C 0.06302 0.15995 0.09596 0.16805 0.13398 0.16898 C 0.17903 0.16898 0.21497 0.16111 0.21497 0.15 C 0.21497 0.13889 0.17995 0.12893 0.13502 0.12801 C 0.11302 0.12801 0.09206 0.13009 0.07695 0.1331 C 0.05599 0.13796 0.04401 0.14699 0.04297 0.15602 C 0.04297 0.16111 0.04804 0.16597 0.05403 0.1699 C 0.06901 0.18009 0.09896 0.18703 0.13294 0.18703 C 0.17304 0.18796 0.20599 0.18102 0.20599 0.17106 C 0.20703 0.16111 0.17396 0.15208 0.13398 0.15092 C 0.11406 0.15092 0.09505 0.15208 0.08203 0.15602 C 0.06302 0.15995 0.05195 0.16805 0.05195 0.17592 C 0.05195 0.18102 0.05495 0.18495 0.06094 0.18889 C 0.075 0.19791 0.10104 0.20393 0.13203 0.20509 C 0.16901 0.20509 0.19804 0.19907 0.19804 0.19004 C 0.19896 0.18102 0.17005 0.17291 0.13294 0.17199 C 0.11497 0.17199 0.09896 0.17291 0.08698 0.17592 C 0.07005 0.18009 0.06002 0.18703 0.06002 0.1949 C 0.06002 0.19907 0.06302 0.20208 0.06797 0.20602 C 0.07995 0.21389 0.10403 0.21898 0.13203 0.2199 C 0.16497 0.22106 0.19101 0.21504 0.19101 0.20602 C 0.19101 0.19907 0.16601 0.19097 0.13294 0.19097 C 0.11601 0.19004 0.10104 0.19189 0.08997 0.19398 C 0.075 0.19791 0.06601 0.20393 0.06601 0.21111 C 0.06601 0.21504 0.06901 0.21805 0.07396 0.22106 C 0.08502 0.22801 0.10703 0.2331 0.13099 0.23402 C 0.16094 0.23495 0.18502 0.22893 0.18502 0.22199 C 0.18502 0.21389 0.16094 0.2081 0.13203 0.20694 C 0.11797 0.20694 0.10403 0.2081 0.09401 0.21111 C 0.07995 0.21389 0.072 0.21898 0.072 0.22592 C 0.072 0.22893 0.075 0.23194 0.07903 0.23495 C 0.08906 0.24097 0.10794 0.24606 0.13099 0.24606 C 0.15703 0.24699 0.17903 0.24189 0.17903 0.23495 C 0.17903 0.22893 0.15794 0.22291 0.13099 0.22291 C 0.11901 0.22199 0.10599 0.22291 0.097 0.225 C 0.08502 0.22893 0.07799 0.23402 0.07799 0.23889 C 0.07799 0.24189 0.07995 0.2449 0.08398 0.24699 C 0.09297 0.25301 0.11002 0.25694 0.13099 0.2581 C 0.15495 0.2581 0.17396 0.25301 0.17396 0.24791 C 0.17396 0.24189 0.15495 0.23611 0.13099 0.23611 C 0.11901 0.23611 0.10794 0.23703 0.10104 0.23889 C 0.08906 0.24097 0.08294 0.24606 0.08294 0.25092 C 0.08294 0.25301 0.08502 0.25602 0.08802 0.2581 C 0.09596 0.26389 0.11198 0.26689 0.12995 0.26805 C 0.15195 0.26805 0.16901 0.26389 0.16901 0.25902 C 0.16901 0.25301 0.15195 0.24907 0.13099 0.24791 C 0.12005 0.24791 0.11002 0.24907 0.10299 0.25092 C 0.09297 0.25301 0.08698 0.25694 0.08698 0.26203 C 0.08698 0.26389 0.08906 0.26597 0.09206 0.26805 " pathEditMode="relative" rAng="0" ptsTypes="fffffffffffffffffffffffffffffffffffffffffffffffffffffffffffffffffff">
                                      <p:cBhvr>
                                        <p:cTn id="200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10556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0125 0.20047 " pathEditMode="relative" rAng="0" ptsTypes="AA">
                                      <p:cBhvr>
                                        <p:cTn id="202" dur="2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211" dur="2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1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6 -0.02685 L -0.00091 0.67593 " pathEditMode="relative" rAng="0" ptsTypes="AA">
                                      <p:cBhvr>
                                        <p:cTn id="215" dur="2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5139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5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48148E-6 C -0.06549 0.01898 -0.11419 0.06597 -0.11419 0.1037 C -0.11419 0.13796 -0.06653 0.16319 -0.00299 0.16319 C 0.06055 0.16319 0.11432 0.13796 0.11432 0.1037 C 0.11432 0.06597 0.0586 0.05625 -0.00495 0.08125 C -0.06758 0.10972 -0.11419 0.15717 -0.11419 0.19167 C -0.11419 0.22616 -0.06549 0.25417 -0.00299 0.25417 C 0.06055 0.25417 0.11432 0.22616 0.11432 0.19167 C 0.11432 0.15717 0.0586 0.14745 -0.00403 0.17292 C -0.06758 0.19768 -0.11419 0.24491 -0.11419 0.27893 C -0.11419 0.31713 -0.06549 0.34537 -0.00195 0.34537 C 0.06055 0.34537 0.11432 0.31713 0.11432 0.27893 C 0.11432 0.24792 0.0586 0.23842 -0.00403 0.26088 C -0.06653 0.28565 -0.11419 0.33588 -0.11419 0.3706 C -0.11419 0.40509 -0.06445 0.43356 -0.00195 0.43356 C 0.06263 0.43356 0.11432 0.40509 0.11432 0.3706 C 0.11432 0.33588 0.05964 0.32639 -0.00299 0.35185 C -0.06549 0.37662 -0.11419 0.42407 -0.11419 0.45903 C -0.11419 0.49676 -0.06445 0.52153 -0.00104 0.52153 C 0.06263 0.52153 0.11432 0.49305 0.11432 0.45903 C 0.11432 0.42407 0.05964 0.41435 -0.00299 0.43981 C -0.06549 0.46458 -0.11419 0.51481 -0.11419 0.54699 C -0.11419 0.58125 -0.06367 0.60972 -0.00104 0.60972 C 0.06263 0.60972 0.11432 0.58125 0.11432 0.54699 C 0.11432 0.51481 0.06055 0.50625 -0.00299 0.52801 C -0.06549 0.55278 -0.11419 0.60301 -0.11419 0.63796 C -0.11419 0.66921 -0.06367 0.70046 -1.45833E-6 0.70046 C 0.06354 0.70046 0.11432 0.67199 0.11432 0.63796 C 0.11432 0.60301 0.06055 0.59352 -0.00195 0.61921 C -0.06445 0.64467 -0.1151 0.69097 -0.11419 0.72592 C -0.11328 0.76018 -0.06367 0.78611 -1.45833E-6 0.78611 C 0.06354 0.78611 0.11432 0.75741 0.11432 0.72315 C 0.11432 0.69097 0.06263 0.68171 -1.45833E-6 0.71018 " pathEditMode="relative" rAng="0" ptsTypes="fffffffffffffffffffffffffffffffff">
                                      <p:cBhvr>
                                        <p:cTn id="217" dur="3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9306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00312 0.30833 " pathEditMode="relative" rAng="0" ptsTypes="AA">
                                      <p:cBhvr>
                                        <p:cTn id="261" dur="3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5417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99 0.00949 L 0.00026 0.79282 " pathEditMode="relative" rAng="0" ptsTypes="AA">
                                      <p:cBhvr>
                                        <p:cTn id="263" dur="4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9167"/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99 0.00949 L -0.03255 0.96782 " pathEditMode="relative" rAng="0" ptsTypes="AA">
                                      <p:cBhvr>
                                        <p:cTn id="265" dur="3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4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6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L 0.00469 0.95833 " pathEditMode="relative" rAng="0" ptsTypes="AA">
                                      <p:cBhvr>
                                        <p:cTn id="271" dur="3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4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7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0.01718 0.525 " pathEditMode="relative" rAng="0" ptsTypes="AA">
                                      <p:cBhvr>
                                        <p:cTn id="277" dur="2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" y="26250"/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5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206 C -0.00039 -0.09375 -0.05299 -0.19352 -0.1233 -0.20023 C -0.19049 -0.20903 -0.25351 -0.13148 -0.25781 -0.0206 C -0.26289 0.08264 -0.21888 0.17824 -0.15586 0.18518 C -0.09817 0.19051 -0.04349 0.12685 -0.03932 0.03102 C -0.03515 -0.05602 -0.072 -0.13866 -0.12539 -0.14537 C -0.17474 -0.15047 -0.22096 -0.09746 -0.22409 -0.0169 C -0.22721 0.05486 -0.19791 0.12546 -0.1539 0.12847 C -0.11393 0.13356 -0.07604 0.09259 -0.07291 0.02754 C -0.07083 -0.03079 -0.09284 -0.08704 -0.1276 -0.09051 C -0.15794 -0.09375 -0.18841 -0.0632 -0.19049 -0.01343 C -0.19271 0.0294 -0.17695 0.07014 -0.15169 0.07361 C -0.13073 0.07754 -0.10859 0.05833 -0.10768 0.0243 C -0.10547 -0.00301 -0.11393 -0.03241 -0.12968 -0.03588 C -0.14218 -0.03588 -0.15481 -0.02894 -0.15703 -0.01019 C -0.15794 0.00162 -0.15586 0.01389 -0.14961 0.01921 C -0.14648 0.0206 -0.14427 0.0206 -0.14114 0.01921 " pathEditMode="relative" rAng="0" ptsTypes="fffffffffffffffff">
                                      <p:cBhvr>
                                        <p:cTn id="279" dur="4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5" y="-2986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-6.93889E-18 L 0.00313 0.39722 " pathEditMode="relative" rAng="0" ptsTypes="AA">
                                      <p:cBhvr>
                                        <p:cTn id="281" dur="2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9861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L 0.00312 0.53889 " pathEditMode="relative" rAng="0" ptsTypes="AA">
                                      <p:cBhvr>
                                        <p:cTn id="283" dur="2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26944"/>
                                    </p:animMotion>
                                  </p:childTnLst>
                                </p:cTn>
                              </p:par>
                              <p:par>
                                <p:cTn id="28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222 L 0.01875 0.95556 " pathEditMode="relative" rAng="0" ptsTypes="AA">
                                      <p:cBhvr>
                                        <p:cTn id="285" dur="3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48889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313 -0.00556 L -0.53438 0.66736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33634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01875 0.67292 " pathEditMode="relative" rAng="0" ptsTypes="AA">
                                      <p:cBhvr>
                                        <p:cTn id="289" dur="2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33634"/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-0.03541 L -0.01354 0.71482 " pathEditMode="relative" rAng="0" ptsTypes="AA">
                                      <p:cBhvr>
                                        <p:cTn id="291" dur="2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" y="37500"/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6.93889E-18 L 0.04063 0.55 " pathEditMode="relative" rAng="0" ptsTypes="AA">
                                      <p:cBhvr>
                                        <p:cTn id="293" dur="3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27500"/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01406 0.39722 " pathEditMode="relative" rAng="0" ptsTypes="AA">
                                      <p:cBhvr>
                                        <p:cTn id="295" dur="2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" y="19861"/>
                                    </p:animMotion>
                                  </p:childTnLst>
                                </p:cTn>
                              </p:par>
                              <p:par>
                                <p:cTn id="29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025 0.32755 " pathEditMode="relative" rAng="0" ptsTypes="AA">
                                      <p:cBhvr>
                                        <p:cTn id="297" dur="3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16366"/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-0.03541 L -0.01354 0.71482 " pathEditMode="relative" rAng="0" ptsTypes="AA">
                                      <p:cBhvr>
                                        <p:cTn id="299" dur="2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" y="37500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6.93889E-18 L 0.04063 0.55 " pathEditMode="relative" rAng="0" ptsTypes="AA">
                                      <p:cBhvr>
                                        <p:cTn id="301" dur="3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27500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16 0.01713 L 0.01484 0.34468 " pathEditMode="relative" rAng="0" ptsTypes="AA">
                                      <p:cBhvr>
                                        <p:cTn id="303" dur="32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16366"/>
                                    </p:animMotion>
                                  </p:childTnLst>
                                </p:cTn>
                              </p:par>
                              <p:par>
                                <p:cTn id="30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-0.03541 L -0.01354 0.71482 " pathEditMode="relative" rAng="0" ptsTypes="AA">
                                      <p:cBhvr>
                                        <p:cTn id="305" dur="27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" y="37500"/>
                                    </p:animMotion>
                                  </p:childTnLst>
                                </p:cTn>
                              </p:par>
                              <p:par>
                                <p:cTn id="30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94 -0.00694 L -0.34531 0.54306 " pathEditMode="relative" rAng="0" ptsTypes="AA">
                                      <p:cBhvr>
                                        <p:cTn id="307" dur="3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27500"/>
                                    </p:animMotion>
                                  </p:childTnLst>
                                </p:cTn>
                              </p:par>
                              <p:par>
                                <p:cTn id="30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35 -0.01342 L 0.03516 0.35255 " pathEditMode="relative" rAng="0" ptsTypes="AA">
                                      <p:cBhvr>
                                        <p:cTn id="309" dur="3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" y="18287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4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2" dur="4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4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4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6" dur="4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4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9" dur="3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20" dur="3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3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4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4" dur="4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4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3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" dur="3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3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3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5" dur="3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3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4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43" dur="4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4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6" dur="3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47" dur="3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3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4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1" dur="4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4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4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5" dur="4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4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4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9" dur="4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4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4750"/>
                            </p:stCondLst>
                            <p:childTnLst>
                              <p:par>
                                <p:cTn id="36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44444E-6 L -0.00468 0.52777 " pathEditMode="relative" rAng="0" ptsTypes="AA">
                                      <p:cBhvr>
                                        <p:cTn id="363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26389"/>
                                    </p:animMotion>
                                  </p:childTnLst>
                                </p:cTn>
                              </p:par>
                              <p:par>
                                <p:cTn id="3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03 -0.00069 L 0.08997 0.65209 " pathEditMode="relative" rAng="0" ptsTypes="AA">
                                      <p:cBhvr>
                                        <p:cTn id="365" dur="2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32639"/>
                                    </p:animMotion>
                                  </p:childTnLst>
                                </p:cTn>
                              </p:par>
                              <p:par>
                                <p:cTn id="36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0.07813 0.78611 " pathEditMode="relative" rAng="0" ptsTypes="AA">
                                      <p:cBhvr>
                                        <p:cTn id="372" dur="2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39306"/>
                                    </p:animMotion>
                                  </p:childTnLst>
                                </p:cTn>
                              </p:par>
                              <p:par>
                                <p:cTn id="37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3.54167E-6 0.59444 " pathEditMode="relative" rAng="0" ptsTypes="AA">
                                      <p:cBhvr>
                                        <p:cTn id="374" dur="1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722"/>
                                    </p:animMotion>
                                  </p:childTnLst>
                                </p:cTn>
                              </p:par>
                              <p:par>
                                <p:cTn id="37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05 -0.03796 L -0.02005 0.21204 " pathEditMode="relative" rAng="0" ptsTypes="AA">
                                      <p:cBhvr>
                                        <p:cTn id="376" dur="3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14 0.04884 L 0.01914 0.29884 " pathEditMode="relative" rAng="0" ptsTypes="AA">
                                      <p:cBhvr>
                                        <p:cTn id="378" dur="2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379" presetID="42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80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00469 0.56111 " pathEditMode="relative" rAng="0" ptsTypes="AA">
                                      <p:cBhvr>
                                        <p:cTn id="382" dur="3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28056"/>
                                    </p:animMotion>
                                  </p:childTnLst>
                                </p:cTn>
                              </p:par>
                              <p:par>
                                <p:cTn id="38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01406 1.075 " pathEditMode="relative" rAng="0" ptsTypes="AA">
                                      <p:cBhvr>
                                        <p:cTn id="384" dur="4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" y="5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L -0.00625 0.57778 " pathEditMode="relative" rAng="0" ptsTypes="AA">
                                      <p:cBhvr>
                                        <p:cTn id="38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28889"/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11111E-6 L -0.02656 1.05278 " pathEditMode="relative" rAng="0" ptsTypes="AA">
                                      <p:cBhvr>
                                        <p:cTn id="390" dur="4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8" y="52639"/>
                                    </p:animMotion>
                                  </p:childTnLst>
                                </p:cTn>
                              </p:par>
                              <p:par>
                                <p:cTn id="3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22222E-6 L -0.02187 1.09166 " pathEditMode="relative" rAng="0" ptsTypes="AA">
                                      <p:cBhvr>
                                        <p:cTn id="392" dur="3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54583"/>
                                    </p:animMotion>
                                  </p:childTnLst>
                                </p:cTn>
                              </p:par>
                              <p:par>
                                <p:cTn id="39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92 -0.06621 L 0.00508 0.6199 " pathEditMode="relative" rAng="0" ptsTypes="AA">
                                      <p:cBhvr>
                                        <p:cTn id="394" dur="2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34306"/>
                                    </p:animMotion>
                                  </p:childTnLst>
                                </p:cTn>
                              </p:par>
                              <p:par>
                                <p:cTn id="39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1562 1.09445 " pathEditMode="relative" rAng="0" ptsTypes="AA">
                                      <p:cBhvr>
                                        <p:cTn id="396" dur="4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5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3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32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07407E-6 L -1.25E-6 0.96111 " pathEditMode="relative" rAng="0" ptsTypes="AA">
                                      <p:cBhvr>
                                        <p:cTn id="409" dur="27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56"/>
                                    </p:animMotion>
                                  </p:childTnLst>
                                </p:cTn>
                              </p:par>
                              <p:par>
                                <p:cTn id="4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33333E-6 L 0.0125 0.71945 " pathEditMode="relative" rAng="0" ptsTypes="AA">
                                      <p:cBhvr>
                                        <p:cTn id="411" dur="27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35972"/>
                                    </p:animMotion>
                                  </p:childTnLst>
                                </p:cTn>
                              </p:par>
                              <p:par>
                                <p:cTn id="4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0.03125 0.76667 " pathEditMode="relative" rAng="0" ptsTypes="AA">
                                      <p:cBhvr>
                                        <p:cTn id="413" dur="27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8333"/>
                                    </p:animMotion>
                                  </p:childTnLst>
                                </p:cTn>
                              </p:par>
                              <p:par>
                                <p:cTn id="4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594 0.00834 L -0.15469 0.775 " pathEditMode="relative" rAng="0" ptsTypes="AA">
                                      <p:cBhvr>
                                        <p:cTn id="415" dur="27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8333"/>
                                    </p:animMotion>
                                  </p:childTnLst>
                                </p:cTn>
                              </p:par>
                              <p:par>
                                <p:cTn id="4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0.03125 0.76667 " pathEditMode="relative" rAng="0" ptsTypes="AA">
                                      <p:cBhvr>
                                        <p:cTn id="417" dur="27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8333"/>
                                    </p:animMotion>
                                  </p:childTnLst>
                                </p:cTn>
                              </p:par>
                              <p:par>
                                <p:cTn id="4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46 0.04144 L 0.24571 0.8081 " pathEditMode="relative" rAng="0" ptsTypes="AA">
                                      <p:cBhvr>
                                        <p:cTn id="419" dur="27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8333"/>
                                    </p:animMotion>
                                  </p:childTnLst>
                                </p:cTn>
                              </p:par>
                              <p:par>
                                <p:cTn id="4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00156 0.99444 " pathEditMode="relative" rAng="0" ptsTypes="AA">
                                      <p:cBhvr>
                                        <p:cTn id="421" dur="4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49722"/>
                                    </p:animMotion>
                                  </p:childTnLst>
                                </p:cTn>
                              </p:par>
                              <p:par>
                                <p:cTn id="4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0.03125 0.76667 " pathEditMode="relative" rAng="0" ptsTypes="AA">
                                      <p:cBhvr>
                                        <p:cTn id="423" dur="27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4000"/>
                            </p:stCondLst>
                            <p:childTnLst>
                              <p:par>
                                <p:cTn id="425" presetID="42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0313 0.6 " pathEditMode="relative" rAng="0" ptsTypes="AA">
                                      <p:cBhvr>
                                        <p:cTn id="426" dur="2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0000"/>
                                    </p:animMotion>
                                  </p:childTnLst>
                                </p:cTn>
                              </p:par>
                              <p:par>
                                <p:cTn id="42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8.33333E-7 1.11111E-6 L -0.00156 1.22361 " pathEditMode="relative" rAng="0" ptsTypes="AA">
                                      <p:cBhvr>
                                        <p:cTn id="428" dur="4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61181"/>
                                    </p:animMotion>
                                  </p:childTnLst>
                                </p:cTn>
                              </p:par>
                              <p:par>
                                <p:cTn id="4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0.03125 0.76667 " pathEditMode="relative" rAng="0" ptsTypes="AA">
                                      <p:cBhvr>
                                        <p:cTn id="430" dur="27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8333"/>
                                    </p:animMotion>
                                  </p:childTnLst>
                                </p:cTn>
                              </p:par>
                              <p:par>
                                <p:cTn id="4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0.03125 0.76667 " pathEditMode="relative" rAng="0" ptsTypes="AA">
                                      <p:cBhvr>
                                        <p:cTn id="432" dur="27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8333"/>
                                    </p:animMotion>
                                  </p:childTnLst>
                                </p:cTn>
                              </p:par>
                              <p:par>
                                <p:cTn id="433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34" dur="2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95833E-6 -1.11111E-6 L -0.01563 0.76111 " pathEditMode="relative" rAng="0" ptsTypes="AA">
                                      <p:cBhvr>
                                        <p:cTn id="436" dur="3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38056"/>
                                    </p:animMotion>
                                  </p:childTnLst>
                                </p:cTn>
                              </p:par>
                              <p:par>
                                <p:cTn id="4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0.03125 0.76667 " pathEditMode="relative" rAng="0" ptsTypes="AA">
                                      <p:cBhvr>
                                        <p:cTn id="438" dur="27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8333"/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08333E-6 1.48148E-6 L -0.02969 0.48889 " pathEditMode="relative" rAng="0" ptsTypes="AA">
                                      <p:cBhvr>
                                        <p:cTn id="440" dur="17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4" y="24444"/>
                                    </p:animMotion>
                                  </p:childTnLst>
                                </p:cTn>
                              </p:par>
                              <p:par>
                                <p:cTn id="4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0.01563 1.20278 " pathEditMode="relative" rAng="0" ptsTypes="AA">
                                      <p:cBhvr>
                                        <p:cTn id="442" dur="4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60139"/>
                                    </p:animMotion>
                                  </p:childTnLst>
                                </p:cTn>
                              </p:par>
                              <p:par>
                                <p:cTn id="443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79167E-6 -1.11111E-6 L 0.01875 1.16389 " pathEditMode="relative" rAng="0" ptsTypes="AA">
                                      <p:cBhvr>
                                        <p:cTn id="444" dur="3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58194"/>
                                    </p:animMotion>
                                  </p:childTnLst>
                                </p:cTn>
                              </p:par>
                              <p:par>
                                <p:cTn id="44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58333E-6 -2.22222E-6 L -0.01094 0.66667 " pathEditMode="relative" rAng="0" ptsTypes="AA">
                                      <p:cBhvr>
                                        <p:cTn id="446" dur="27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7" y="33333"/>
                                    </p:animMotion>
                                  </p:childTnLst>
                                </p:cTn>
                              </p:par>
                              <p:par>
                                <p:cTn id="44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125E-6 -2.96296E-6 L 0.02031 0.7 " pathEditMode="relative" rAng="0" ptsTypes="AA">
                                      <p:cBhvr>
                                        <p:cTn id="448" dur="3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" y="35000"/>
                                    </p:animMotion>
                                  </p:childTnLst>
                                </p:cTn>
                              </p:par>
                              <p:par>
                                <p:cTn id="4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50" dur="1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1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45833E-6 2.22222E-6 L -0.00625 0.81111 " pathEditMode="relative" rAng="0" ptsTypes="AA">
                                      <p:cBhvr>
                                        <p:cTn id="452" dur="4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40556"/>
                                    </p:animMotion>
                                  </p:childTnLst>
                                </p:cTn>
                              </p:par>
                              <p:par>
                                <p:cTn id="453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4.44444E-6 L -0.00156 1.19723 " pathEditMode="relative" rAng="0" ptsTypes="AA">
                                      <p:cBhvr>
                                        <p:cTn id="454" dur="3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59861"/>
                                    </p:animMotion>
                                  </p:childTnLst>
                                </p:cTn>
                              </p:par>
                              <p:par>
                                <p:cTn id="45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04167E-6 -1.48148E-6 L 0.025 0.88056 " pathEditMode="relative" rAng="0" ptsTypes="AA">
                                      <p:cBhvr>
                                        <p:cTn id="456" dur="3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44028"/>
                                    </p:animMotion>
                                  </p:childTnLst>
                                </p:cTn>
                              </p:par>
                              <p:par>
                                <p:cTn id="45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95833E-6 -2.59259E-6 L 0.15157 1.10278 " pathEditMode="relative" rAng="0" ptsTypes="AA">
                                      <p:cBhvr>
                                        <p:cTn id="458" dur="4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78" y="5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3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8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2000"/>
                            </p:stCondLst>
                            <p:childTnLst>
                              <p:par>
                                <p:cTn id="470" presetID="42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54167E-6 0 L 0.01563 0.975 " pathEditMode="relative" rAng="0" ptsTypes="AA">
                                      <p:cBhvr>
                                        <p:cTn id="471" dur="4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48750"/>
                                    </p:animMotion>
                                  </p:childTnLst>
                                </p:cTn>
                              </p:par>
                              <p:par>
                                <p:cTn id="472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125E-6 2.96296E-6 L 0.04688 1.00833 " pathEditMode="relative" rAng="0" ptsTypes="AA">
                                      <p:cBhvr>
                                        <p:cTn id="473" dur="425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50417"/>
                                    </p:animMotion>
                                  </p:childTnLst>
                                </p:cTn>
                              </p:par>
                              <p:par>
                                <p:cTn id="474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25E-6 3.33333E-6 L 0.0375 0.63889 " pathEditMode="relative" rAng="0" ptsTypes="AA">
                                      <p:cBhvr>
                                        <p:cTn id="475" dur="3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31944"/>
                                    </p:animMotion>
                                  </p:childTnLst>
                                </p:cTn>
                              </p:par>
                              <p:par>
                                <p:cTn id="476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4.07407E-6 L 0.02188 0.73612 " pathEditMode="relative" rAng="0" ptsTypes="AA">
                                      <p:cBhvr>
                                        <p:cTn id="477" dur="275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36806"/>
                                    </p:animMotion>
                                  </p:childTnLst>
                                </p:cTn>
                              </p:par>
                              <p:par>
                                <p:cTn id="4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225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6" grpId="0" animBg="1"/>
      <p:bldP spid="36" grpId="1" animBg="1"/>
      <p:bldP spid="37" grpId="0" animBg="1"/>
      <p:bldP spid="38" grpId="0" animBg="1"/>
      <p:bldP spid="38" grpId="1" animBg="1"/>
      <p:bldP spid="40" grpId="0" animBg="1"/>
      <p:bldP spid="40" grpId="1" animBg="1"/>
      <p:bldP spid="62" grpId="0" animBg="1"/>
      <p:bldP spid="62" grpId="1" animBg="1"/>
      <p:bldP spid="62" grpId="2" animBg="1"/>
      <p:bldP spid="52" grpId="1" animBg="1"/>
      <p:bldP spid="52" grpId="2" animBg="1"/>
      <p:bldP spid="44" grpId="1" animBg="1"/>
      <p:bldP spid="44" grpId="2" animBg="1"/>
      <p:bldP spid="44" grpId="3" animBg="1"/>
      <p:bldP spid="46" grpId="1" animBg="1"/>
      <p:bldP spid="46" grpId="2" animBg="1"/>
      <p:bldP spid="46" grpId="3" animBg="1"/>
      <p:bldP spid="45" grpId="1" animBg="1"/>
      <p:bldP spid="45" grpId="2" animBg="1"/>
      <p:bldP spid="42" grpId="1" animBg="1"/>
      <p:bldP spid="42" grpId="2" animBg="1"/>
      <p:bldP spid="42" grpId="3" animBg="1"/>
      <p:bldP spid="48" grpId="1" animBg="1"/>
      <p:bldP spid="48" grpId="2" animBg="1"/>
      <p:bldP spid="41" grpId="1" animBg="1"/>
      <p:bldP spid="41" grpId="2" animBg="1"/>
      <p:bldP spid="47" grpId="1" animBg="1"/>
      <p:bldP spid="47" grpId="2" animBg="1"/>
      <p:bldP spid="47" grpId="3" animBg="1"/>
      <p:bldP spid="43" grpId="1" animBg="1"/>
      <p:bldP spid="43" grpId="2" animBg="1"/>
      <p:bldP spid="49" grpId="1" animBg="1"/>
      <p:bldP spid="49" grpId="2" animBg="1"/>
      <p:bldP spid="49" grpId="3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0" grpId="1" animBg="1"/>
      <p:bldP spid="71" grpId="0" animBg="1"/>
      <p:bldP spid="71" grpId="2" animBg="1"/>
      <p:bldP spid="71" grpId="3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80" grpId="0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5" grpId="0" animBg="1"/>
      <p:bldP spid="86" grpId="0" animBg="1"/>
      <p:bldP spid="87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4" grpId="1" animBg="1"/>
      <p:bldP spid="95" grpId="0" animBg="1"/>
      <p:bldP spid="96" grpId="0" animBg="1"/>
      <p:bldP spid="96" grpId="1" animBg="1"/>
      <p:bldP spid="96" grpId="2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9" grpId="0" animBg="1"/>
      <p:bldP spid="149" grpId="1" animBg="1"/>
      <p:bldP spid="152" grpId="0" animBg="1"/>
      <p:bldP spid="153" grpId="0" animBg="1"/>
      <p:bldP spid="154" grpId="0" animBg="1"/>
      <p:bldP spid="156" grpId="0" animBg="1"/>
      <p:bldP spid="157" grpId="0" animBg="1"/>
      <p:bldP spid="158" grpId="0" animBg="1"/>
      <p:bldP spid="158" grpId="1" animBg="1"/>
      <p:bldP spid="159" grpId="0" animBg="1"/>
      <p:bldP spid="160" grpId="0" animBg="1"/>
      <p:bldP spid="163" grpId="0" animBg="1"/>
      <p:bldP spid="164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89" grpId="0" animBg="1"/>
      <p:bldP spid="290" grpId="0" animBg="1"/>
      <p:bldP spid="291" grpId="0" animBg="1"/>
      <p:bldP spid="29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</Words>
  <Application>Microsoft Office PowerPoint</Application>
  <PresentationFormat>Произвольный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Владелец</cp:lastModifiedBy>
  <cp:revision>48</cp:revision>
  <dcterms:created xsi:type="dcterms:W3CDTF">2014-11-12T05:07:12Z</dcterms:created>
  <dcterms:modified xsi:type="dcterms:W3CDTF">2014-11-20T20:06:56Z</dcterms:modified>
</cp:coreProperties>
</file>